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5.xml" ContentType="application/vnd.openxmlformats-officedocument.drawingml.diagramData+xml"/>
  <Override PartName="/ppt/diagrams/data5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93" r:id="rId3"/>
    <p:sldId id="262" r:id="rId4"/>
    <p:sldId id="285" r:id="rId5"/>
    <p:sldId id="266" r:id="rId6"/>
    <p:sldId id="276" r:id="rId7"/>
    <p:sldId id="290" r:id="rId8"/>
    <p:sldId id="282" r:id="rId9"/>
    <p:sldId id="275" r:id="rId10"/>
    <p:sldId id="280" r:id="rId11"/>
    <p:sldId id="268" r:id="rId12"/>
    <p:sldId id="287" r:id="rId13"/>
    <p:sldId id="288" r:id="rId14"/>
    <p:sldId id="278" r:id="rId15"/>
    <p:sldId id="292" r:id="rId16"/>
    <p:sldId id="265" r:id="rId17"/>
    <p:sldId id="286" r:id="rId18"/>
    <p:sldId id="272" r:id="rId19"/>
    <p:sldId id="281" r:id="rId20"/>
    <p:sldId id="289" r:id="rId21"/>
    <p:sldId id="267" r:id="rId22"/>
    <p:sldId id="271" r:id="rId23"/>
    <p:sldId id="279" r:id="rId24"/>
    <p:sldId id="283" r:id="rId25"/>
    <p:sldId id="29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RINI MANYAM" initials="HM" lastIdx="1" clrIdx="0">
    <p:extLst>
      <p:ext uri="{19B8F6BF-5375-455C-9EA6-DF929625EA0E}">
        <p15:presenceInfo xmlns:p15="http://schemas.microsoft.com/office/powerpoint/2012/main" userId="2399af75238d245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499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27" autoAdjust="0"/>
    <p:restoredTop sz="93923" autoAdjust="0"/>
  </p:normalViewPr>
  <p:slideViewPr>
    <p:cSldViewPr snapToGrid="0">
      <p:cViewPr varScale="1">
        <p:scale>
          <a:sx n="64" d="100"/>
          <a:sy n="64" d="100"/>
        </p:scale>
        <p:origin x="45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680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image" Target="../media/image210.png"/></Relationships>
</file>

<file path=ppt/diagrams/_rels/data50.xml.rels><?xml version="1.0" encoding="UTF-8" standalone="yes"?>
<Relationships xmlns="http://schemas.openxmlformats.org/package/2006/relationships"><Relationship Id="rId1" Type="http://schemas.openxmlformats.org/officeDocument/2006/relationships/image" Target="../media/image5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D85EA8-7026-46A4-9C2E-BE69C0077430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489153B4-0967-4CFD-8867-45E573AC1F4E}">
      <dgm:prSet phldrT="[Text]"/>
      <dgm:spPr/>
      <dgm:t>
        <a:bodyPr/>
        <a:lstStyle/>
        <a:p>
          <a:r>
            <a:rPr lang="en-IN" dirty="0"/>
            <a:t>Introduction</a:t>
          </a:r>
        </a:p>
      </dgm:t>
    </dgm:pt>
    <dgm:pt modelId="{687F99D4-EF75-40D8-97A7-8CC040679012}" type="parTrans" cxnId="{D152BD39-9C5F-40BB-941D-1EACCB6AD3C7}">
      <dgm:prSet/>
      <dgm:spPr/>
      <dgm:t>
        <a:bodyPr/>
        <a:lstStyle/>
        <a:p>
          <a:endParaRPr lang="en-IN"/>
        </a:p>
      </dgm:t>
    </dgm:pt>
    <dgm:pt modelId="{721617C9-722E-4962-A15D-40C5501BD791}" type="sibTrans" cxnId="{D152BD39-9C5F-40BB-941D-1EACCB6AD3C7}">
      <dgm:prSet/>
      <dgm:spPr/>
      <dgm:t>
        <a:bodyPr/>
        <a:lstStyle/>
        <a:p>
          <a:endParaRPr lang="en-IN"/>
        </a:p>
      </dgm:t>
    </dgm:pt>
    <dgm:pt modelId="{2035C441-7F52-4209-B463-F28D77539F66}">
      <dgm:prSet phldrT="[Text]"/>
      <dgm:spPr/>
      <dgm:t>
        <a:bodyPr/>
        <a:lstStyle/>
        <a:p>
          <a:r>
            <a:rPr lang="en-IN" dirty="0"/>
            <a:t>Study Area</a:t>
          </a:r>
        </a:p>
      </dgm:t>
    </dgm:pt>
    <dgm:pt modelId="{C9128F77-1688-48F8-8CCD-B51430D16B8A}" type="parTrans" cxnId="{D244D588-0F23-4880-ABEE-EACF42B87988}">
      <dgm:prSet/>
      <dgm:spPr/>
      <dgm:t>
        <a:bodyPr/>
        <a:lstStyle/>
        <a:p>
          <a:endParaRPr lang="en-IN"/>
        </a:p>
      </dgm:t>
    </dgm:pt>
    <dgm:pt modelId="{38E196E6-57AA-4384-895E-1189D1B07355}" type="sibTrans" cxnId="{D244D588-0F23-4880-ABEE-EACF42B87988}">
      <dgm:prSet/>
      <dgm:spPr/>
      <dgm:t>
        <a:bodyPr/>
        <a:lstStyle/>
        <a:p>
          <a:endParaRPr lang="en-IN"/>
        </a:p>
      </dgm:t>
    </dgm:pt>
    <dgm:pt modelId="{70250487-E0E3-4F19-877F-B6D325A5DE67}">
      <dgm:prSet phldrT="[Text]"/>
      <dgm:spPr/>
      <dgm:t>
        <a:bodyPr/>
        <a:lstStyle/>
        <a:p>
          <a:r>
            <a:rPr lang="en-IN" dirty="0"/>
            <a:t>Conclusion</a:t>
          </a:r>
        </a:p>
      </dgm:t>
    </dgm:pt>
    <dgm:pt modelId="{CFC5CE72-8953-46BA-B12B-A84922B0B3B2}" type="parTrans" cxnId="{BCA720A1-3BB6-4379-9607-8E17502D5E2C}">
      <dgm:prSet/>
      <dgm:spPr/>
      <dgm:t>
        <a:bodyPr/>
        <a:lstStyle/>
        <a:p>
          <a:endParaRPr lang="en-IN"/>
        </a:p>
      </dgm:t>
    </dgm:pt>
    <dgm:pt modelId="{B188199E-F934-4E93-A07E-F60669AB62F0}" type="sibTrans" cxnId="{BCA720A1-3BB6-4379-9607-8E17502D5E2C}">
      <dgm:prSet/>
      <dgm:spPr/>
      <dgm:t>
        <a:bodyPr/>
        <a:lstStyle/>
        <a:p>
          <a:endParaRPr lang="en-IN"/>
        </a:p>
      </dgm:t>
    </dgm:pt>
    <dgm:pt modelId="{D8E55115-96E6-42C7-BEE9-DA994112CF6D}">
      <dgm:prSet phldrT="[Text]"/>
      <dgm:spPr/>
      <dgm:t>
        <a:bodyPr/>
        <a:lstStyle/>
        <a:p>
          <a:r>
            <a:rPr lang="en-IN" dirty="0"/>
            <a:t>Methodology</a:t>
          </a:r>
        </a:p>
      </dgm:t>
    </dgm:pt>
    <dgm:pt modelId="{50766BEC-8484-4839-B9CD-2A9B0A2D354F}" type="parTrans" cxnId="{A3D48489-6AD7-40FF-AA86-8D7750AD587F}">
      <dgm:prSet/>
      <dgm:spPr/>
      <dgm:t>
        <a:bodyPr/>
        <a:lstStyle/>
        <a:p>
          <a:endParaRPr lang="en-IN"/>
        </a:p>
      </dgm:t>
    </dgm:pt>
    <dgm:pt modelId="{B4BD8B22-D695-4112-AA42-B87828BD4EB3}" type="sibTrans" cxnId="{A3D48489-6AD7-40FF-AA86-8D7750AD587F}">
      <dgm:prSet/>
      <dgm:spPr/>
      <dgm:t>
        <a:bodyPr/>
        <a:lstStyle/>
        <a:p>
          <a:endParaRPr lang="en-IN"/>
        </a:p>
      </dgm:t>
    </dgm:pt>
    <dgm:pt modelId="{CFAB827B-9FD1-4FF6-940A-242390F27B01}">
      <dgm:prSet phldrT="[Text]"/>
      <dgm:spPr/>
      <dgm:t>
        <a:bodyPr/>
        <a:lstStyle/>
        <a:p>
          <a:r>
            <a:rPr lang="en-IN" dirty="0"/>
            <a:t>Results and Discussion</a:t>
          </a:r>
        </a:p>
      </dgm:t>
    </dgm:pt>
    <dgm:pt modelId="{F93F0344-13B0-4904-AE3C-EBFA19A9047C}" type="parTrans" cxnId="{EAB8A3B0-6AEB-4972-8069-1CD775F0A77C}">
      <dgm:prSet/>
      <dgm:spPr/>
      <dgm:t>
        <a:bodyPr/>
        <a:lstStyle/>
        <a:p>
          <a:endParaRPr lang="en-IN"/>
        </a:p>
      </dgm:t>
    </dgm:pt>
    <dgm:pt modelId="{0C322B36-3919-49E5-B03E-0B022B0147AD}" type="sibTrans" cxnId="{EAB8A3B0-6AEB-4972-8069-1CD775F0A77C}">
      <dgm:prSet/>
      <dgm:spPr/>
      <dgm:t>
        <a:bodyPr/>
        <a:lstStyle/>
        <a:p>
          <a:endParaRPr lang="en-IN"/>
        </a:p>
      </dgm:t>
    </dgm:pt>
    <dgm:pt modelId="{6560802E-9337-4DF0-9F70-F240A620EFE6}" type="pres">
      <dgm:prSet presAssocID="{41D85EA8-7026-46A4-9C2E-BE69C0077430}" presName="Name0" presStyleCnt="0">
        <dgm:presLayoutVars>
          <dgm:chMax val="7"/>
          <dgm:chPref val="7"/>
          <dgm:dir/>
        </dgm:presLayoutVars>
      </dgm:prSet>
      <dgm:spPr/>
    </dgm:pt>
    <dgm:pt modelId="{28C14BFC-C9C9-44B0-B2EB-3CF74E184968}" type="pres">
      <dgm:prSet presAssocID="{41D85EA8-7026-46A4-9C2E-BE69C0077430}" presName="Name1" presStyleCnt="0"/>
      <dgm:spPr/>
    </dgm:pt>
    <dgm:pt modelId="{A45120B0-5288-43DA-8DC3-2EE5E88BFA4E}" type="pres">
      <dgm:prSet presAssocID="{41D85EA8-7026-46A4-9C2E-BE69C0077430}" presName="cycle" presStyleCnt="0"/>
      <dgm:spPr/>
    </dgm:pt>
    <dgm:pt modelId="{69B27CCB-3807-434B-AC18-98B766721076}" type="pres">
      <dgm:prSet presAssocID="{41D85EA8-7026-46A4-9C2E-BE69C0077430}" presName="srcNode" presStyleLbl="node1" presStyleIdx="0" presStyleCnt="5"/>
      <dgm:spPr/>
    </dgm:pt>
    <dgm:pt modelId="{9F964DBA-9CFA-430F-9BCB-07CBA6A7E361}" type="pres">
      <dgm:prSet presAssocID="{41D85EA8-7026-46A4-9C2E-BE69C0077430}" presName="conn" presStyleLbl="parChTrans1D2" presStyleIdx="0" presStyleCnt="1"/>
      <dgm:spPr/>
    </dgm:pt>
    <dgm:pt modelId="{416F8539-849E-407F-9165-69F5D5AB8EBA}" type="pres">
      <dgm:prSet presAssocID="{41D85EA8-7026-46A4-9C2E-BE69C0077430}" presName="extraNode" presStyleLbl="node1" presStyleIdx="0" presStyleCnt="5"/>
      <dgm:spPr/>
    </dgm:pt>
    <dgm:pt modelId="{51E78895-16D0-463B-BC52-90C209947E34}" type="pres">
      <dgm:prSet presAssocID="{41D85EA8-7026-46A4-9C2E-BE69C0077430}" presName="dstNode" presStyleLbl="node1" presStyleIdx="0" presStyleCnt="5"/>
      <dgm:spPr/>
    </dgm:pt>
    <dgm:pt modelId="{A4359559-E8EF-44F1-930F-3D856064B852}" type="pres">
      <dgm:prSet presAssocID="{489153B4-0967-4CFD-8867-45E573AC1F4E}" presName="text_1" presStyleLbl="node1" presStyleIdx="0" presStyleCnt="5">
        <dgm:presLayoutVars>
          <dgm:bulletEnabled val="1"/>
        </dgm:presLayoutVars>
      </dgm:prSet>
      <dgm:spPr/>
    </dgm:pt>
    <dgm:pt modelId="{AB68B39A-6636-47E8-83E8-045A71380FCB}" type="pres">
      <dgm:prSet presAssocID="{489153B4-0967-4CFD-8867-45E573AC1F4E}" presName="accent_1" presStyleCnt="0"/>
      <dgm:spPr/>
    </dgm:pt>
    <dgm:pt modelId="{47B1741D-3E01-4B45-B8BF-F55C8B09E5E8}" type="pres">
      <dgm:prSet presAssocID="{489153B4-0967-4CFD-8867-45E573AC1F4E}" presName="accentRepeatNode" presStyleLbl="solidFgAcc1" presStyleIdx="0" presStyleCnt="5"/>
      <dgm:spPr/>
    </dgm:pt>
    <dgm:pt modelId="{C3EB49C6-75F1-480E-91B9-22DACFE334DF}" type="pres">
      <dgm:prSet presAssocID="{2035C441-7F52-4209-B463-F28D77539F66}" presName="text_2" presStyleLbl="node1" presStyleIdx="1" presStyleCnt="5">
        <dgm:presLayoutVars>
          <dgm:bulletEnabled val="1"/>
        </dgm:presLayoutVars>
      </dgm:prSet>
      <dgm:spPr/>
    </dgm:pt>
    <dgm:pt modelId="{C82900A9-8206-4ED2-AEF5-F76891E24C0D}" type="pres">
      <dgm:prSet presAssocID="{2035C441-7F52-4209-B463-F28D77539F66}" presName="accent_2" presStyleCnt="0"/>
      <dgm:spPr/>
    </dgm:pt>
    <dgm:pt modelId="{A4C38BA9-1940-4A2D-9250-43C1E5BD9D1F}" type="pres">
      <dgm:prSet presAssocID="{2035C441-7F52-4209-B463-F28D77539F66}" presName="accentRepeatNode" presStyleLbl="solidFgAcc1" presStyleIdx="1" presStyleCnt="5"/>
      <dgm:spPr/>
    </dgm:pt>
    <dgm:pt modelId="{73C2E1F5-2FA5-41EB-B7E7-6CAB95D7DDC7}" type="pres">
      <dgm:prSet presAssocID="{D8E55115-96E6-42C7-BEE9-DA994112CF6D}" presName="text_3" presStyleLbl="node1" presStyleIdx="2" presStyleCnt="5">
        <dgm:presLayoutVars>
          <dgm:bulletEnabled val="1"/>
        </dgm:presLayoutVars>
      </dgm:prSet>
      <dgm:spPr/>
    </dgm:pt>
    <dgm:pt modelId="{D3CB8F21-C087-4B32-AB3A-B900E68997BE}" type="pres">
      <dgm:prSet presAssocID="{D8E55115-96E6-42C7-BEE9-DA994112CF6D}" presName="accent_3" presStyleCnt="0"/>
      <dgm:spPr/>
    </dgm:pt>
    <dgm:pt modelId="{3E89AC3C-6EB0-4481-A50E-E10C3AD448AA}" type="pres">
      <dgm:prSet presAssocID="{D8E55115-96E6-42C7-BEE9-DA994112CF6D}" presName="accentRepeatNode" presStyleLbl="solidFgAcc1" presStyleIdx="2" presStyleCnt="5"/>
      <dgm:spPr/>
    </dgm:pt>
    <dgm:pt modelId="{8AEAAD29-4B7C-4985-A0DC-753DD3009D16}" type="pres">
      <dgm:prSet presAssocID="{CFAB827B-9FD1-4FF6-940A-242390F27B01}" presName="text_4" presStyleLbl="node1" presStyleIdx="3" presStyleCnt="5">
        <dgm:presLayoutVars>
          <dgm:bulletEnabled val="1"/>
        </dgm:presLayoutVars>
      </dgm:prSet>
      <dgm:spPr/>
    </dgm:pt>
    <dgm:pt modelId="{EF54C05D-C329-48EF-9316-70F1D691D9A5}" type="pres">
      <dgm:prSet presAssocID="{CFAB827B-9FD1-4FF6-940A-242390F27B01}" presName="accent_4" presStyleCnt="0"/>
      <dgm:spPr/>
    </dgm:pt>
    <dgm:pt modelId="{217EB911-5E55-4027-911A-46FD22F6D11D}" type="pres">
      <dgm:prSet presAssocID="{CFAB827B-9FD1-4FF6-940A-242390F27B01}" presName="accentRepeatNode" presStyleLbl="solidFgAcc1" presStyleIdx="3" presStyleCnt="5"/>
      <dgm:spPr/>
    </dgm:pt>
    <dgm:pt modelId="{60188D39-678C-4AB3-9323-4C1D32F7370B}" type="pres">
      <dgm:prSet presAssocID="{70250487-E0E3-4F19-877F-B6D325A5DE67}" presName="text_5" presStyleLbl="node1" presStyleIdx="4" presStyleCnt="5">
        <dgm:presLayoutVars>
          <dgm:bulletEnabled val="1"/>
        </dgm:presLayoutVars>
      </dgm:prSet>
      <dgm:spPr/>
    </dgm:pt>
    <dgm:pt modelId="{E8D98CC4-09BD-4269-A2C6-6AE37ED161DB}" type="pres">
      <dgm:prSet presAssocID="{70250487-E0E3-4F19-877F-B6D325A5DE67}" presName="accent_5" presStyleCnt="0"/>
      <dgm:spPr/>
    </dgm:pt>
    <dgm:pt modelId="{A53BF68E-BCEF-44B3-B540-3FB28E0EA7E1}" type="pres">
      <dgm:prSet presAssocID="{70250487-E0E3-4F19-877F-B6D325A5DE67}" presName="accentRepeatNode" presStyleLbl="solidFgAcc1" presStyleIdx="4" presStyleCnt="5" custLinFactNeighborY="-1476"/>
      <dgm:spPr/>
    </dgm:pt>
  </dgm:ptLst>
  <dgm:cxnLst>
    <dgm:cxn modelId="{D152BD39-9C5F-40BB-941D-1EACCB6AD3C7}" srcId="{41D85EA8-7026-46A4-9C2E-BE69C0077430}" destId="{489153B4-0967-4CFD-8867-45E573AC1F4E}" srcOrd="0" destOrd="0" parTransId="{687F99D4-EF75-40D8-97A7-8CC040679012}" sibTransId="{721617C9-722E-4962-A15D-40C5501BD791}"/>
    <dgm:cxn modelId="{28E08546-7812-4927-805C-3DF35B7E206B}" type="presOf" srcId="{70250487-E0E3-4F19-877F-B6D325A5DE67}" destId="{60188D39-678C-4AB3-9323-4C1D32F7370B}" srcOrd="0" destOrd="0" presId="urn:microsoft.com/office/officeart/2008/layout/VerticalCurvedList"/>
    <dgm:cxn modelId="{56A0CE6A-4413-41D6-971E-C591FAF45272}" type="presOf" srcId="{CFAB827B-9FD1-4FF6-940A-242390F27B01}" destId="{8AEAAD29-4B7C-4985-A0DC-753DD3009D16}" srcOrd="0" destOrd="0" presId="urn:microsoft.com/office/officeart/2008/layout/VerticalCurvedList"/>
    <dgm:cxn modelId="{E7B87F52-4ECB-4956-8A5E-FCD57BE27F56}" type="presOf" srcId="{D8E55115-96E6-42C7-BEE9-DA994112CF6D}" destId="{73C2E1F5-2FA5-41EB-B7E7-6CAB95D7DDC7}" srcOrd="0" destOrd="0" presId="urn:microsoft.com/office/officeart/2008/layout/VerticalCurvedList"/>
    <dgm:cxn modelId="{D244D588-0F23-4880-ABEE-EACF42B87988}" srcId="{41D85EA8-7026-46A4-9C2E-BE69C0077430}" destId="{2035C441-7F52-4209-B463-F28D77539F66}" srcOrd="1" destOrd="0" parTransId="{C9128F77-1688-48F8-8CCD-B51430D16B8A}" sibTransId="{38E196E6-57AA-4384-895E-1189D1B07355}"/>
    <dgm:cxn modelId="{A3D48489-6AD7-40FF-AA86-8D7750AD587F}" srcId="{41D85EA8-7026-46A4-9C2E-BE69C0077430}" destId="{D8E55115-96E6-42C7-BEE9-DA994112CF6D}" srcOrd="2" destOrd="0" parTransId="{50766BEC-8484-4839-B9CD-2A9B0A2D354F}" sibTransId="{B4BD8B22-D695-4112-AA42-B87828BD4EB3}"/>
    <dgm:cxn modelId="{895EDA94-1208-4339-9AB3-C26386EFB6C6}" type="presOf" srcId="{721617C9-722E-4962-A15D-40C5501BD791}" destId="{9F964DBA-9CFA-430F-9BCB-07CBA6A7E361}" srcOrd="0" destOrd="0" presId="urn:microsoft.com/office/officeart/2008/layout/VerticalCurvedList"/>
    <dgm:cxn modelId="{BCA720A1-3BB6-4379-9607-8E17502D5E2C}" srcId="{41D85EA8-7026-46A4-9C2E-BE69C0077430}" destId="{70250487-E0E3-4F19-877F-B6D325A5DE67}" srcOrd="4" destOrd="0" parTransId="{CFC5CE72-8953-46BA-B12B-A84922B0B3B2}" sibTransId="{B188199E-F934-4E93-A07E-F60669AB62F0}"/>
    <dgm:cxn modelId="{7C1CF1AF-1FBE-47B8-802A-6DD640390DCF}" type="presOf" srcId="{2035C441-7F52-4209-B463-F28D77539F66}" destId="{C3EB49C6-75F1-480E-91B9-22DACFE334DF}" srcOrd="0" destOrd="0" presId="urn:microsoft.com/office/officeart/2008/layout/VerticalCurvedList"/>
    <dgm:cxn modelId="{EAB8A3B0-6AEB-4972-8069-1CD775F0A77C}" srcId="{41D85EA8-7026-46A4-9C2E-BE69C0077430}" destId="{CFAB827B-9FD1-4FF6-940A-242390F27B01}" srcOrd="3" destOrd="0" parTransId="{F93F0344-13B0-4904-AE3C-EBFA19A9047C}" sibTransId="{0C322B36-3919-49E5-B03E-0B022B0147AD}"/>
    <dgm:cxn modelId="{66B93FEC-3E8C-475C-9631-7DEF1502253A}" type="presOf" srcId="{489153B4-0967-4CFD-8867-45E573AC1F4E}" destId="{A4359559-E8EF-44F1-930F-3D856064B852}" srcOrd="0" destOrd="0" presId="urn:microsoft.com/office/officeart/2008/layout/VerticalCurvedList"/>
    <dgm:cxn modelId="{F79210EF-4195-4C9F-8F81-A2AEBC646D09}" type="presOf" srcId="{41D85EA8-7026-46A4-9C2E-BE69C0077430}" destId="{6560802E-9337-4DF0-9F70-F240A620EFE6}" srcOrd="0" destOrd="0" presId="urn:microsoft.com/office/officeart/2008/layout/VerticalCurvedList"/>
    <dgm:cxn modelId="{B9F4F837-6B22-4A09-92DB-32A8D9A909A6}" type="presParOf" srcId="{6560802E-9337-4DF0-9F70-F240A620EFE6}" destId="{28C14BFC-C9C9-44B0-B2EB-3CF74E184968}" srcOrd="0" destOrd="0" presId="urn:microsoft.com/office/officeart/2008/layout/VerticalCurvedList"/>
    <dgm:cxn modelId="{560BD9E8-E89E-4C45-8518-98AC3BD33794}" type="presParOf" srcId="{28C14BFC-C9C9-44B0-B2EB-3CF74E184968}" destId="{A45120B0-5288-43DA-8DC3-2EE5E88BFA4E}" srcOrd="0" destOrd="0" presId="urn:microsoft.com/office/officeart/2008/layout/VerticalCurvedList"/>
    <dgm:cxn modelId="{485648EC-2603-4ECD-8809-729EE321FCC6}" type="presParOf" srcId="{A45120B0-5288-43DA-8DC3-2EE5E88BFA4E}" destId="{69B27CCB-3807-434B-AC18-98B766721076}" srcOrd="0" destOrd="0" presId="urn:microsoft.com/office/officeart/2008/layout/VerticalCurvedList"/>
    <dgm:cxn modelId="{4BA7A427-8DD6-44EE-A8E0-8433DED8DBD8}" type="presParOf" srcId="{A45120B0-5288-43DA-8DC3-2EE5E88BFA4E}" destId="{9F964DBA-9CFA-430F-9BCB-07CBA6A7E361}" srcOrd="1" destOrd="0" presId="urn:microsoft.com/office/officeart/2008/layout/VerticalCurvedList"/>
    <dgm:cxn modelId="{9CFE69AE-6AA7-43BE-87CB-B1A89BC67791}" type="presParOf" srcId="{A45120B0-5288-43DA-8DC3-2EE5E88BFA4E}" destId="{416F8539-849E-407F-9165-69F5D5AB8EBA}" srcOrd="2" destOrd="0" presId="urn:microsoft.com/office/officeart/2008/layout/VerticalCurvedList"/>
    <dgm:cxn modelId="{01A98412-3E9A-419B-AEA9-0AC3B8F54994}" type="presParOf" srcId="{A45120B0-5288-43DA-8DC3-2EE5E88BFA4E}" destId="{51E78895-16D0-463B-BC52-90C209947E34}" srcOrd="3" destOrd="0" presId="urn:microsoft.com/office/officeart/2008/layout/VerticalCurvedList"/>
    <dgm:cxn modelId="{FB473A21-9BC3-4C6B-B151-342FC47252BF}" type="presParOf" srcId="{28C14BFC-C9C9-44B0-B2EB-3CF74E184968}" destId="{A4359559-E8EF-44F1-930F-3D856064B852}" srcOrd="1" destOrd="0" presId="urn:microsoft.com/office/officeart/2008/layout/VerticalCurvedList"/>
    <dgm:cxn modelId="{C8BA329E-8BE0-4EA0-B5DD-14435646351E}" type="presParOf" srcId="{28C14BFC-C9C9-44B0-B2EB-3CF74E184968}" destId="{AB68B39A-6636-47E8-83E8-045A71380FCB}" srcOrd="2" destOrd="0" presId="urn:microsoft.com/office/officeart/2008/layout/VerticalCurvedList"/>
    <dgm:cxn modelId="{5EC14AB6-9A72-4A1A-8E1F-D0A15BF70AD9}" type="presParOf" srcId="{AB68B39A-6636-47E8-83E8-045A71380FCB}" destId="{47B1741D-3E01-4B45-B8BF-F55C8B09E5E8}" srcOrd="0" destOrd="0" presId="urn:microsoft.com/office/officeart/2008/layout/VerticalCurvedList"/>
    <dgm:cxn modelId="{D13158BC-6EAB-48DF-8655-84F1E9DB8033}" type="presParOf" srcId="{28C14BFC-C9C9-44B0-B2EB-3CF74E184968}" destId="{C3EB49C6-75F1-480E-91B9-22DACFE334DF}" srcOrd="3" destOrd="0" presId="urn:microsoft.com/office/officeart/2008/layout/VerticalCurvedList"/>
    <dgm:cxn modelId="{ABE0AB68-F06F-4003-8FA0-7F4996872947}" type="presParOf" srcId="{28C14BFC-C9C9-44B0-B2EB-3CF74E184968}" destId="{C82900A9-8206-4ED2-AEF5-F76891E24C0D}" srcOrd="4" destOrd="0" presId="urn:microsoft.com/office/officeart/2008/layout/VerticalCurvedList"/>
    <dgm:cxn modelId="{B4A6EC03-44B4-4673-93BF-2E0A193E4F90}" type="presParOf" srcId="{C82900A9-8206-4ED2-AEF5-F76891E24C0D}" destId="{A4C38BA9-1940-4A2D-9250-43C1E5BD9D1F}" srcOrd="0" destOrd="0" presId="urn:microsoft.com/office/officeart/2008/layout/VerticalCurvedList"/>
    <dgm:cxn modelId="{F2B139FE-A9C4-406D-ACD0-85EFA69B2C3C}" type="presParOf" srcId="{28C14BFC-C9C9-44B0-B2EB-3CF74E184968}" destId="{73C2E1F5-2FA5-41EB-B7E7-6CAB95D7DDC7}" srcOrd="5" destOrd="0" presId="urn:microsoft.com/office/officeart/2008/layout/VerticalCurvedList"/>
    <dgm:cxn modelId="{030F9056-1C19-46D2-B08D-FFA4356636EA}" type="presParOf" srcId="{28C14BFC-C9C9-44B0-B2EB-3CF74E184968}" destId="{D3CB8F21-C087-4B32-AB3A-B900E68997BE}" srcOrd="6" destOrd="0" presId="urn:microsoft.com/office/officeart/2008/layout/VerticalCurvedList"/>
    <dgm:cxn modelId="{C326EE31-7F57-4DB4-91B4-B4DDD3921E2D}" type="presParOf" srcId="{D3CB8F21-C087-4B32-AB3A-B900E68997BE}" destId="{3E89AC3C-6EB0-4481-A50E-E10C3AD448AA}" srcOrd="0" destOrd="0" presId="urn:microsoft.com/office/officeart/2008/layout/VerticalCurvedList"/>
    <dgm:cxn modelId="{16379A16-2419-418A-8A06-9D6B288C1FB1}" type="presParOf" srcId="{28C14BFC-C9C9-44B0-B2EB-3CF74E184968}" destId="{8AEAAD29-4B7C-4985-A0DC-753DD3009D16}" srcOrd="7" destOrd="0" presId="urn:microsoft.com/office/officeart/2008/layout/VerticalCurvedList"/>
    <dgm:cxn modelId="{6914A4CA-6CE5-43C8-9392-78F48E776BBF}" type="presParOf" srcId="{28C14BFC-C9C9-44B0-B2EB-3CF74E184968}" destId="{EF54C05D-C329-48EF-9316-70F1D691D9A5}" srcOrd="8" destOrd="0" presId="urn:microsoft.com/office/officeart/2008/layout/VerticalCurvedList"/>
    <dgm:cxn modelId="{F4834858-4290-4BF8-B3A2-1AA127343E93}" type="presParOf" srcId="{EF54C05D-C329-48EF-9316-70F1D691D9A5}" destId="{217EB911-5E55-4027-911A-46FD22F6D11D}" srcOrd="0" destOrd="0" presId="urn:microsoft.com/office/officeart/2008/layout/VerticalCurvedList"/>
    <dgm:cxn modelId="{749B9838-9FE1-4FB6-8BD4-C306C5228F5A}" type="presParOf" srcId="{28C14BFC-C9C9-44B0-B2EB-3CF74E184968}" destId="{60188D39-678C-4AB3-9323-4C1D32F7370B}" srcOrd="9" destOrd="0" presId="urn:microsoft.com/office/officeart/2008/layout/VerticalCurvedList"/>
    <dgm:cxn modelId="{15FF5AFE-782B-40AD-8625-8E8CA890B80C}" type="presParOf" srcId="{28C14BFC-C9C9-44B0-B2EB-3CF74E184968}" destId="{E8D98CC4-09BD-4269-A2C6-6AE37ED161DB}" srcOrd="10" destOrd="0" presId="urn:microsoft.com/office/officeart/2008/layout/VerticalCurvedList"/>
    <dgm:cxn modelId="{15885F68-9D14-4660-BAB9-B80434DA38B8}" type="presParOf" srcId="{E8D98CC4-09BD-4269-A2C6-6AE37ED161DB}" destId="{A53BF68E-BCEF-44B3-B540-3FB28E0EA7E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7F5E42-B0C7-4444-A1AC-CE2670CD7E3D}" type="doc">
      <dgm:prSet loTypeId="urn:microsoft.com/office/officeart/2005/8/layout/hierarchy2" loCatId="hierarchy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IN"/>
        </a:p>
      </dgm:t>
    </dgm:pt>
    <dgm:pt modelId="{E9CEFC0B-DCD5-4490-9A6F-FEA29001A237}">
      <dgm:prSet phldrT="[Text]" custT="1"/>
      <dgm:spPr/>
      <dgm:t>
        <a:bodyPr/>
        <a:lstStyle/>
        <a:p>
          <a:pPr algn="l"/>
          <a:r>
            <a:rPr lang="en-IN" sz="1800" b="1" dirty="0">
              <a:solidFill>
                <a:schemeClr val="tx1">
                  <a:lumMod val="50000"/>
                </a:schemeClr>
              </a:solidFill>
            </a:rPr>
            <a:t>Data Collection</a:t>
          </a:r>
        </a:p>
        <a:p>
          <a:pPr algn="l"/>
          <a:r>
            <a:rPr lang="it-IT" sz="1800" b="1" dirty="0">
              <a:solidFill>
                <a:schemeClr val="tx1">
                  <a:lumMod val="50000"/>
                </a:schemeClr>
              </a:solidFill>
            </a:rPr>
            <a:t>1)</a:t>
          </a:r>
          <a:r>
            <a:rPr lang="it-IT" sz="1800" dirty="0">
              <a:solidFill>
                <a:schemeClr val="tx1">
                  <a:lumMod val="50000"/>
                </a:schemeClr>
              </a:solidFill>
            </a:rPr>
            <a:t>Multi-sensor remote sensing data acquisition:</a:t>
          </a:r>
        </a:p>
        <a:p>
          <a:pPr algn="l">
            <a:buFont typeface="Arial" panose="020B0604020202020204" pitchFamily="34" charset="0"/>
            <a:buChar char="•"/>
          </a:pPr>
          <a:r>
            <a:rPr lang="en-IN" sz="1800" b="1" dirty="0">
              <a:solidFill>
                <a:schemeClr val="tx1">
                  <a:lumMod val="50000"/>
                </a:schemeClr>
              </a:solidFill>
            </a:rPr>
            <a:t>2)</a:t>
          </a:r>
          <a:r>
            <a:rPr lang="en-IN" sz="1800" dirty="0">
              <a:solidFill>
                <a:schemeClr val="tx1">
                  <a:lumMod val="50000"/>
                </a:schemeClr>
              </a:solidFill>
            </a:rPr>
            <a:t>Sentinel-2 MSI (Medium Resolution)</a:t>
          </a:r>
        </a:p>
        <a:p>
          <a:pPr algn="l">
            <a:buFont typeface="Arial" panose="020B0604020202020204" pitchFamily="34" charset="0"/>
            <a:buChar char="•"/>
          </a:pPr>
          <a:r>
            <a:rPr lang="en-IN" sz="1800" b="1" dirty="0">
              <a:solidFill>
                <a:schemeClr val="tx1">
                  <a:lumMod val="50000"/>
                </a:schemeClr>
              </a:solidFill>
            </a:rPr>
            <a:t>3)</a:t>
          </a:r>
          <a:r>
            <a:rPr lang="en-IN" sz="1800" dirty="0">
              <a:solidFill>
                <a:schemeClr val="tx1">
                  <a:lumMod val="50000"/>
                </a:schemeClr>
              </a:solidFill>
            </a:rPr>
            <a:t>Landsat-8 OLI (High Resolution)</a:t>
          </a:r>
        </a:p>
        <a:p>
          <a:pPr algn="l">
            <a:buFont typeface="Arial" panose="020B0604020202020204" pitchFamily="34" charset="0"/>
            <a:buChar char="•"/>
          </a:pPr>
          <a:r>
            <a:rPr lang="en-US" sz="1800" b="1" dirty="0">
              <a:solidFill>
                <a:schemeClr val="tx1">
                  <a:lumMod val="50000"/>
                </a:schemeClr>
              </a:solidFill>
            </a:rPr>
            <a:t>4)</a:t>
          </a:r>
          <a:r>
            <a:rPr lang="en-US" sz="1800" dirty="0">
              <a:solidFill>
                <a:schemeClr val="tx1">
                  <a:lumMod val="50000"/>
                </a:schemeClr>
              </a:solidFill>
            </a:rPr>
            <a:t>IRS LISS-IV (Very High Resolution)</a:t>
          </a:r>
          <a:endParaRPr lang="en-IN" sz="1800" dirty="0">
            <a:solidFill>
              <a:schemeClr val="tx1">
                <a:lumMod val="50000"/>
              </a:schemeClr>
            </a:solidFill>
          </a:endParaRPr>
        </a:p>
      </dgm:t>
    </dgm:pt>
    <dgm:pt modelId="{C4BD4F91-F788-4500-B535-45407B07126D}" type="parTrans" cxnId="{4AE8597B-28BE-4DBA-B09D-7628685C38ED}">
      <dgm:prSet/>
      <dgm:spPr/>
      <dgm:t>
        <a:bodyPr/>
        <a:lstStyle/>
        <a:p>
          <a:endParaRPr lang="en-IN"/>
        </a:p>
      </dgm:t>
    </dgm:pt>
    <dgm:pt modelId="{5AEA4082-BC37-41E2-BC27-21D128488777}" type="sibTrans" cxnId="{4AE8597B-28BE-4DBA-B09D-7628685C38ED}">
      <dgm:prSet/>
      <dgm:spPr/>
      <dgm:t>
        <a:bodyPr/>
        <a:lstStyle/>
        <a:p>
          <a:endParaRPr lang="en-IN"/>
        </a:p>
      </dgm:t>
    </dgm:pt>
    <dgm:pt modelId="{7B42F732-0E94-43AD-A3B7-EF7D7BB287B1}">
      <dgm:prSet phldrT="[Text]" custT="1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IN" sz="1800" b="1" dirty="0"/>
            <a:t>Data Preprocessing</a:t>
          </a:r>
          <a:endParaRPr lang="en-IN" sz="1800" dirty="0"/>
        </a:p>
        <a:p>
          <a:pPr algn="l">
            <a:buFont typeface="Wingdings" panose="05000000000000000000" pitchFamily="2" charset="2"/>
            <a:buChar char="§"/>
          </a:pPr>
          <a:r>
            <a:rPr lang="en-IN" sz="1800" b="1" dirty="0"/>
            <a:t>1)</a:t>
          </a:r>
          <a:r>
            <a:rPr lang="en-IN" sz="1800" dirty="0"/>
            <a:t>Image distortion correction</a:t>
          </a:r>
        </a:p>
        <a:p>
          <a:pPr algn="l">
            <a:buFont typeface="Wingdings" panose="05000000000000000000" pitchFamily="2" charset="2"/>
            <a:buChar char="§"/>
          </a:pPr>
          <a:r>
            <a:rPr lang="en-IN" sz="1800" b="1" dirty="0"/>
            <a:t>2)</a:t>
          </a:r>
          <a:r>
            <a:rPr lang="en-IN" sz="1800" dirty="0"/>
            <a:t> Image enhancement and alignment </a:t>
          </a:r>
        </a:p>
        <a:p>
          <a:pPr algn="l">
            <a:buFont typeface="Wingdings" panose="05000000000000000000" pitchFamily="2" charset="2"/>
            <a:buChar char="§"/>
          </a:pPr>
          <a:r>
            <a:rPr lang="en-IN" sz="1800" b="1" dirty="0"/>
            <a:t>3)</a:t>
          </a:r>
          <a:r>
            <a:rPr lang="en-IN" sz="1800" dirty="0"/>
            <a:t> GIS-based processing</a:t>
          </a:r>
        </a:p>
      </dgm:t>
    </dgm:pt>
    <dgm:pt modelId="{18036A7D-991B-43AB-BD5C-94C4E0631915}" type="parTrans" cxnId="{412B54F1-0016-4A6B-B529-F05826834269}">
      <dgm:prSet/>
      <dgm:spPr/>
      <dgm:t>
        <a:bodyPr/>
        <a:lstStyle/>
        <a:p>
          <a:endParaRPr lang="en-IN"/>
        </a:p>
      </dgm:t>
    </dgm:pt>
    <dgm:pt modelId="{C3FE08A5-7BD8-4DF6-848B-05B6525C3E2C}" type="sibTrans" cxnId="{412B54F1-0016-4A6B-B529-F05826834269}">
      <dgm:prSet/>
      <dgm:spPr/>
      <dgm:t>
        <a:bodyPr/>
        <a:lstStyle/>
        <a:p>
          <a:endParaRPr lang="en-IN"/>
        </a:p>
      </dgm:t>
    </dgm:pt>
    <dgm:pt modelId="{57EB71A9-11A4-44E6-9A7B-66EE836CEC58}">
      <dgm:prSet phldrT="[Text]" custT="1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IN" sz="1800" b="1" dirty="0"/>
            <a:t>Snout Position Monitoring</a:t>
          </a:r>
          <a:endParaRPr lang="en-IN" sz="1800" dirty="0"/>
        </a:p>
        <a:p>
          <a:pPr algn="l">
            <a:buFont typeface="Arial" panose="020B0604020202020204" pitchFamily="34" charset="0"/>
            <a:buChar char="•"/>
          </a:pPr>
          <a:r>
            <a:rPr lang="en-US" sz="1800" b="1" dirty="0"/>
            <a:t>1)</a:t>
          </a:r>
          <a:r>
            <a:rPr lang="en-US" sz="1800" dirty="0"/>
            <a:t>Manual mapping through visual interpretation</a:t>
          </a:r>
        </a:p>
        <a:p>
          <a:pPr algn="l">
            <a:buFont typeface="Arial" panose="020B0604020202020204" pitchFamily="34" charset="0"/>
            <a:buChar char="•"/>
          </a:pPr>
          <a:r>
            <a:rPr lang="en-US" sz="1800" b="1" dirty="0"/>
            <a:t>2)</a:t>
          </a:r>
          <a:r>
            <a:rPr lang="en-US" sz="1800" dirty="0"/>
            <a:t>Use of FCC (False Color Composite) satellite images.</a:t>
          </a:r>
        </a:p>
      </dgm:t>
    </dgm:pt>
    <dgm:pt modelId="{43601029-462D-44D1-9EA0-A4583836E12A}" type="parTrans" cxnId="{7D4F4053-0968-4275-B90D-485350CFB7FE}">
      <dgm:prSet/>
      <dgm:spPr/>
      <dgm:t>
        <a:bodyPr/>
        <a:lstStyle/>
        <a:p>
          <a:endParaRPr lang="en-IN"/>
        </a:p>
      </dgm:t>
    </dgm:pt>
    <dgm:pt modelId="{FCB3CEB9-C873-4FF8-9B16-984E9F156469}" type="sibTrans" cxnId="{7D4F4053-0968-4275-B90D-485350CFB7FE}">
      <dgm:prSet/>
      <dgm:spPr/>
      <dgm:t>
        <a:bodyPr/>
        <a:lstStyle/>
        <a:p>
          <a:endParaRPr lang="en-IN"/>
        </a:p>
      </dgm:t>
    </dgm:pt>
    <dgm:pt modelId="{886BF839-6EFE-446D-99EE-E3754065A660}">
      <dgm:prSet phldrT="[Text]" custT="1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IN" sz="1800" b="1" dirty="0"/>
            <a:t>Surface Velocity Measurement</a:t>
          </a:r>
          <a:endParaRPr lang="en-IN" sz="1800" dirty="0"/>
        </a:p>
        <a:p>
          <a:pPr algn="l">
            <a:buFont typeface="Arial" panose="020B0604020202020204" pitchFamily="34" charset="0"/>
            <a:buChar char="•"/>
          </a:pPr>
          <a:r>
            <a:rPr lang="en-US" sz="1800" b="1" dirty="0"/>
            <a:t>1)</a:t>
          </a:r>
          <a:r>
            <a:rPr lang="en-US" sz="1800" dirty="0"/>
            <a:t>Feature tracking using Sentinel-2 MSI images</a:t>
          </a:r>
        </a:p>
        <a:p>
          <a:pPr algn="l">
            <a:buFont typeface="Arial" panose="020B0604020202020204" pitchFamily="34" charset="0"/>
            <a:buChar char="•"/>
          </a:pPr>
          <a:r>
            <a:rPr lang="en-US" sz="1800" b="1" dirty="0"/>
            <a:t>2)</a:t>
          </a:r>
          <a:r>
            <a:rPr lang="en-US" sz="1800" dirty="0"/>
            <a:t>Application of COSI-CORR (Co-Registration of Optically Sensed Images and Correlation) for phase-based correlation</a:t>
          </a:r>
          <a:endParaRPr lang="en-IN" sz="1800" dirty="0"/>
        </a:p>
      </dgm:t>
    </dgm:pt>
    <dgm:pt modelId="{F52A72C8-7DFD-4B4A-AFCC-B1AC60F145FF}" type="parTrans" cxnId="{319A9492-3BD5-4C9F-A246-1642242E0D1C}">
      <dgm:prSet/>
      <dgm:spPr/>
      <dgm:t>
        <a:bodyPr/>
        <a:lstStyle/>
        <a:p>
          <a:endParaRPr lang="en-IN"/>
        </a:p>
      </dgm:t>
    </dgm:pt>
    <dgm:pt modelId="{0A06D74E-BE1C-4826-96F7-F1DAC747DDDC}" type="sibTrans" cxnId="{319A9492-3BD5-4C9F-A246-1642242E0D1C}">
      <dgm:prSet/>
      <dgm:spPr/>
      <dgm:t>
        <a:bodyPr/>
        <a:lstStyle/>
        <a:p>
          <a:endParaRPr lang="en-IN"/>
        </a:p>
      </dgm:t>
    </dgm:pt>
    <dgm:pt modelId="{05B7B7D1-3F57-48FE-9AC3-06A27C0423D3}" type="pres">
      <dgm:prSet presAssocID="{C27F5E42-B0C7-4444-A1AC-CE2670CD7E3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5ED21F2-B3D4-4922-AB13-B0195D993331}" type="pres">
      <dgm:prSet presAssocID="{E9CEFC0B-DCD5-4490-9A6F-FEA29001A237}" presName="root1" presStyleCnt="0"/>
      <dgm:spPr/>
    </dgm:pt>
    <dgm:pt modelId="{3AB0411B-9723-44E9-BC61-283078881954}" type="pres">
      <dgm:prSet presAssocID="{E9CEFC0B-DCD5-4490-9A6F-FEA29001A237}" presName="LevelOneTextNode" presStyleLbl="node0" presStyleIdx="0" presStyleCnt="1" custScaleX="271594" custScaleY="340349">
        <dgm:presLayoutVars>
          <dgm:chPref val="3"/>
        </dgm:presLayoutVars>
      </dgm:prSet>
      <dgm:spPr/>
    </dgm:pt>
    <dgm:pt modelId="{9067CAB3-6D28-4DFA-B437-E3C27C9F3A70}" type="pres">
      <dgm:prSet presAssocID="{E9CEFC0B-DCD5-4490-9A6F-FEA29001A237}" presName="level2hierChild" presStyleCnt="0"/>
      <dgm:spPr/>
    </dgm:pt>
    <dgm:pt modelId="{620DE0DF-B0D6-41A2-9312-A6BFC10375C5}" type="pres">
      <dgm:prSet presAssocID="{18036A7D-991B-43AB-BD5C-94C4E0631915}" presName="conn2-1" presStyleLbl="parChTrans1D2" presStyleIdx="0" presStyleCnt="1"/>
      <dgm:spPr/>
    </dgm:pt>
    <dgm:pt modelId="{36722533-6375-4363-BB05-49E130F4E633}" type="pres">
      <dgm:prSet presAssocID="{18036A7D-991B-43AB-BD5C-94C4E0631915}" presName="connTx" presStyleLbl="parChTrans1D2" presStyleIdx="0" presStyleCnt="1"/>
      <dgm:spPr/>
    </dgm:pt>
    <dgm:pt modelId="{1617D560-76C0-42A6-B4DD-C849DC2C7A0E}" type="pres">
      <dgm:prSet presAssocID="{7B42F732-0E94-43AD-A3B7-EF7D7BB287B1}" presName="root2" presStyleCnt="0"/>
      <dgm:spPr/>
    </dgm:pt>
    <dgm:pt modelId="{007B85FF-2DE8-4046-88C7-99211894304F}" type="pres">
      <dgm:prSet presAssocID="{7B42F732-0E94-43AD-A3B7-EF7D7BB287B1}" presName="LevelTwoTextNode" presStyleLbl="node2" presStyleIdx="0" presStyleCnt="1" custScaleX="204734" custScaleY="317659">
        <dgm:presLayoutVars>
          <dgm:chPref val="3"/>
        </dgm:presLayoutVars>
      </dgm:prSet>
      <dgm:spPr/>
    </dgm:pt>
    <dgm:pt modelId="{800D1329-3239-4F11-9E38-CFF49A562398}" type="pres">
      <dgm:prSet presAssocID="{7B42F732-0E94-43AD-A3B7-EF7D7BB287B1}" presName="level3hierChild" presStyleCnt="0"/>
      <dgm:spPr/>
    </dgm:pt>
    <dgm:pt modelId="{5BEDEBF2-083A-4ABE-A25B-004A08EC4C04}" type="pres">
      <dgm:prSet presAssocID="{43601029-462D-44D1-9EA0-A4583836E12A}" presName="conn2-1" presStyleLbl="parChTrans1D3" presStyleIdx="0" presStyleCnt="2"/>
      <dgm:spPr/>
    </dgm:pt>
    <dgm:pt modelId="{6CD99D9F-A271-4173-B78C-89AC9C6681B1}" type="pres">
      <dgm:prSet presAssocID="{43601029-462D-44D1-9EA0-A4583836E12A}" presName="connTx" presStyleLbl="parChTrans1D3" presStyleIdx="0" presStyleCnt="2"/>
      <dgm:spPr/>
    </dgm:pt>
    <dgm:pt modelId="{E5949718-6494-4832-8532-4092D2F72657}" type="pres">
      <dgm:prSet presAssocID="{57EB71A9-11A4-44E6-9A7B-66EE836CEC58}" presName="root2" presStyleCnt="0"/>
      <dgm:spPr/>
    </dgm:pt>
    <dgm:pt modelId="{DF27B782-545D-47C0-9515-91F9EB1F02C0}" type="pres">
      <dgm:prSet presAssocID="{57EB71A9-11A4-44E6-9A7B-66EE836CEC58}" presName="LevelTwoTextNode" presStyleLbl="node3" presStyleIdx="0" presStyleCnt="2" custScaleX="282865" custScaleY="300530">
        <dgm:presLayoutVars>
          <dgm:chPref val="3"/>
        </dgm:presLayoutVars>
      </dgm:prSet>
      <dgm:spPr/>
    </dgm:pt>
    <dgm:pt modelId="{FDC3ADA1-F55B-4C5B-8802-21FE2B024520}" type="pres">
      <dgm:prSet presAssocID="{57EB71A9-11A4-44E6-9A7B-66EE836CEC58}" presName="level3hierChild" presStyleCnt="0"/>
      <dgm:spPr/>
    </dgm:pt>
    <dgm:pt modelId="{13C3A402-3D67-40EB-9636-63DBC53E2BAC}" type="pres">
      <dgm:prSet presAssocID="{F52A72C8-7DFD-4B4A-AFCC-B1AC60F145FF}" presName="conn2-1" presStyleLbl="parChTrans1D3" presStyleIdx="1" presStyleCnt="2"/>
      <dgm:spPr/>
    </dgm:pt>
    <dgm:pt modelId="{21C5D8BF-8976-403B-9732-D6017239EAEE}" type="pres">
      <dgm:prSet presAssocID="{F52A72C8-7DFD-4B4A-AFCC-B1AC60F145FF}" presName="connTx" presStyleLbl="parChTrans1D3" presStyleIdx="1" presStyleCnt="2"/>
      <dgm:spPr/>
    </dgm:pt>
    <dgm:pt modelId="{20143DF5-A091-4263-A94A-8433E5F51588}" type="pres">
      <dgm:prSet presAssocID="{886BF839-6EFE-446D-99EE-E3754065A660}" presName="root2" presStyleCnt="0"/>
      <dgm:spPr/>
    </dgm:pt>
    <dgm:pt modelId="{1BC546E0-93F8-4CE7-8C72-559E30CBBD0C}" type="pres">
      <dgm:prSet presAssocID="{886BF839-6EFE-446D-99EE-E3754065A660}" presName="LevelTwoTextNode" presStyleLbl="node3" presStyleIdx="1" presStyleCnt="2" custScaleX="298935" custScaleY="273540">
        <dgm:presLayoutVars>
          <dgm:chPref val="3"/>
        </dgm:presLayoutVars>
      </dgm:prSet>
      <dgm:spPr/>
    </dgm:pt>
    <dgm:pt modelId="{3EBAF036-FC0C-4ABC-88FB-0E75D22578F9}" type="pres">
      <dgm:prSet presAssocID="{886BF839-6EFE-446D-99EE-E3754065A660}" presName="level3hierChild" presStyleCnt="0"/>
      <dgm:spPr/>
    </dgm:pt>
  </dgm:ptLst>
  <dgm:cxnLst>
    <dgm:cxn modelId="{6EE52112-2D97-477F-8C8E-5FCB00793BFC}" type="presOf" srcId="{43601029-462D-44D1-9EA0-A4583836E12A}" destId="{6CD99D9F-A271-4173-B78C-89AC9C6681B1}" srcOrd="1" destOrd="0" presId="urn:microsoft.com/office/officeart/2005/8/layout/hierarchy2"/>
    <dgm:cxn modelId="{00594F29-CCFF-47AA-A509-CEDF492A4537}" type="presOf" srcId="{18036A7D-991B-43AB-BD5C-94C4E0631915}" destId="{620DE0DF-B0D6-41A2-9312-A6BFC10375C5}" srcOrd="0" destOrd="0" presId="urn:microsoft.com/office/officeart/2005/8/layout/hierarchy2"/>
    <dgm:cxn modelId="{D95C062F-E9F6-415D-B5A6-2238CD3314EC}" type="presOf" srcId="{E9CEFC0B-DCD5-4490-9A6F-FEA29001A237}" destId="{3AB0411B-9723-44E9-BC61-283078881954}" srcOrd="0" destOrd="0" presId="urn:microsoft.com/office/officeart/2005/8/layout/hierarchy2"/>
    <dgm:cxn modelId="{4DD88037-C652-446C-AADF-767E76092D0B}" type="presOf" srcId="{57EB71A9-11A4-44E6-9A7B-66EE836CEC58}" destId="{DF27B782-545D-47C0-9515-91F9EB1F02C0}" srcOrd="0" destOrd="0" presId="urn:microsoft.com/office/officeart/2005/8/layout/hierarchy2"/>
    <dgm:cxn modelId="{31CEDC3B-BD50-421C-B591-E4F6CC18389C}" type="presOf" srcId="{C27F5E42-B0C7-4444-A1AC-CE2670CD7E3D}" destId="{05B7B7D1-3F57-48FE-9AC3-06A27C0423D3}" srcOrd="0" destOrd="0" presId="urn:microsoft.com/office/officeart/2005/8/layout/hierarchy2"/>
    <dgm:cxn modelId="{17C6FC51-9FED-47D2-98FD-461402B9063C}" type="presOf" srcId="{F52A72C8-7DFD-4B4A-AFCC-B1AC60F145FF}" destId="{21C5D8BF-8976-403B-9732-D6017239EAEE}" srcOrd="1" destOrd="0" presId="urn:microsoft.com/office/officeart/2005/8/layout/hierarchy2"/>
    <dgm:cxn modelId="{7D4F4053-0968-4275-B90D-485350CFB7FE}" srcId="{7B42F732-0E94-43AD-A3B7-EF7D7BB287B1}" destId="{57EB71A9-11A4-44E6-9A7B-66EE836CEC58}" srcOrd="0" destOrd="0" parTransId="{43601029-462D-44D1-9EA0-A4583836E12A}" sibTransId="{FCB3CEB9-C873-4FF8-9B16-984E9F156469}"/>
    <dgm:cxn modelId="{4AE8597B-28BE-4DBA-B09D-7628685C38ED}" srcId="{C27F5E42-B0C7-4444-A1AC-CE2670CD7E3D}" destId="{E9CEFC0B-DCD5-4490-9A6F-FEA29001A237}" srcOrd="0" destOrd="0" parTransId="{C4BD4F91-F788-4500-B535-45407B07126D}" sibTransId="{5AEA4082-BC37-41E2-BC27-21D128488777}"/>
    <dgm:cxn modelId="{319A9492-3BD5-4C9F-A246-1642242E0D1C}" srcId="{7B42F732-0E94-43AD-A3B7-EF7D7BB287B1}" destId="{886BF839-6EFE-446D-99EE-E3754065A660}" srcOrd="1" destOrd="0" parTransId="{F52A72C8-7DFD-4B4A-AFCC-B1AC60F145FF}" sibTransId="{0A06D74E-BE1C-4826-96F7-F1DAC747DDDC}"/>
    <dgm:cxn modelId="{0DB6D099-7231-4198-9076-5F17DE40E483}" type="presOf" srcId="{F52A72C8-7DFD-4B4A-AFCC-B1AC60F145FF}" destId="{13C3A402-3D67-40EB-9636-63DBC53E2BAC}" srcOrd="0" destOrd="0" presId="urn:microsoft.com/office/officeart/2005/8/layout/hierarchy2"/>
    <dgm:cxn modelId="{E2DF2EB9-24E6-46F6-BDA1-987F684146D5}" type="presOf" srcId="{43601029-462D-44D1-9EA0-A4583836E12A}" destId="{5BEDEBF2-083A-4ABE-A25B-004A08EC4C04}" srcOrd="0" destOrd="0" presId="urn:microsoft.com/office/officeart/2005/8/layout/hierarchy2"/>
    <dgm:cxn modelId="{0678BDC6-2C8C-470B-9E1A-2426618064CA}" type="presOf" srcId="{886BF839-6EFE-446D-99EE-E3754065A660}" destId="{1BC546E0-93F8-4CE7-8C72-559E30CBBD0C}" srcOrd="0" destOrd="0" presId="urn:microsoft.com/office/officeart/2005/8/layout/hierarchy2"/>
    <dgm:cxn modelId="{5FA248DE-FEBF-4336-98A1-6D6BC1B9437B}" type="presOf" srcId="{7B42F732-0E94-43AD-A3B7-EF7D7BB287B1}" destId="{007B85FF-2DE8-4046-88C7-99211894304F}" srcOrd="0" destOrd="0" presId="urn:microsoft.com/office/officeart/2005/8/layout/hierarchy2"/>
    <dgm:cxn modelId="{1EAA72E9-1B6D-4C10-BE7F-76BEB6B05B19}" type="presOf" srcId="{18036A7D-991B-43AB-BD5C-94C4E0631915}" destId="{36722533-6375-4363-BB05-49E130F4E633}" srcOrd="1" destOrd="0" presId="urn:microsoft.com/office/officeart/2005/8/layout/hierarchy2"/>
    <dgm:cxn modelId="{412B54F1-0016-4A6B-B529-F05826834269}" srcId="{E9CEFC0B-DCD5-4490-9A6F-FEA29001A237}" destId="{7B42F732-0E94-43AD-A3B7-EF7D7BB287B1}" srcOrd="0" destOrd="0" parTransId="{18036A7D-991B-43AB-BD5C-94C4E0631915}" sibTransId="{C3FE08A5-7BD8-4DF6-848B-05B6525C3E2C}"/>
    <dgm:cxn modelId="{DE688F1C-16F4-4879-91AF-D669501DDDB3}" type="presParOf" srcId="{05B7B7D1-3F57-48FE-9AC3-06A27C0423D3}" destId="{D5ED21F2-B3D4-4922-AB13-B0195D993331}" srcOrd="0" destOrd="0" presId="urn:microsoft.com/office/officeart/2005/8/layout/hierarchy2"/>
    <dgm:cxn modelId="{1E6C2539-445C-41F0-9C99-CFB570B91047}" type="presParOf" srcId="{D5ED21F2-B3D4-4922-AB13-B0195D993331}" destId="{3AB0411B-9723-44E9-BC61-283078881954}" srcOrd="0" destOrd="0" presId="urn:microsoft.com/office/officeart/2005/8/layout/hierarchy2"/>
    <dgm:cxn modelId="{6F33A142-520D-4253-991B-21526671A57D}" type="presParOf" srcId="{D5ED21F2-B3D4-4922-AB13-B0195D993331}" destId="{9067CAB3-6D28-4DFA-B437-E3C27C9F3A70}" srcOrd="1" destOrd="0" presId="urn:microsoft.com/office/officeart/2005/8/layout/hierarchy2"/>
    <dgm:cxn modelId="{D29CF11F-3ED9-4E88-B08D-2421D834DCF2}" type="presParOf" srcId="{9067CAB3-6D28-4DFA-B437-E3C27C9F3A70}" destId="{620DE0DF-B0D6-41A2-9312-A6BFC10375C5}" srcOrd="0" destOrd="0" presId="urn:microsoft.com/office/officeart/2005/8/layout/hierarchy2"/>
    <dgm:cxn modelId="{31993344-320A-4154-ACA7-607F7BBAA2E5}" type="presParOf" srcId="{620DE0DF-B0D6-41A2-9312-A6BFC10375C5}" destId="{36722533-6375-4363-BB05-49E130F4E633}" srcOrd="0" destOrd="0" presId="urn:microsoft.com/office/officeart/2005/8/layout/hierarchy2"/>
    <dgm:cxn modelId="{2DF362A6-E840-4BE3-850E-3EA8E9FDE435}" type="presParOf" srcId="{9067CAB3-6D28-4DFA-B437-E3C27C9F3A70}" destId="{1617D560-76C0-42A6-B4DD-C849DC2C7A0E}" srcOrd="1" destOrd="0" presId="urn:microsoft.com/office/officeart/2005/8/layout/hierarchy2"/>
    <dgm:cxn modelId="{1529D0FC-F150-4096-8AB9-E379F35D0B1B}" type="presParOf" srcId="{1617D560-76C0-42A6-B4DD-C849DC2C7A0E}" destId="{007B85FF-2DE8-4046-88C7-99211894304F}" srcOrd="0" destOrd="0" presId="urn:microsoft.com/office/officeart/2005/8/layout/hierarchy2"/>
    <dgm:cxn modelId="{179D82DF-8AB4-4368-AAA6-31683EE6F435}" type="presParOf" srcId="{1617D560-76C0-42A6-B4DD-C849DC2C7A0E}" destId="{800D1329-3239-4F11-9E38-CFF49A562398}" srcOrd="1" destOrd="0" presId="urn:microsoft.com/office/officeart/2005/8/layout/hierarchy2"/>
    <dgm:cxn modelId="{3E3462DB-7CBF-4BE3-B3E1-8EC82AD11832}" type="presParOf" srcId="{800D1329-3239-4F11-9E38-CFF49A562398}" destId="{5BEDEBF2-083A-4ABE-A25B-004A08EC4C04}" srcOrd="0" destOrd="0" presId="urn:microsoft.com/office/officeart/2005/8/layout/hierarchy2"/>
    <dgm:cxn modelId="{3FF7BF9A-4404-4027-9744-B2EAF609B1E0}" type="presParOf" srcId="{5BEDEBF2-083A-4ABE-A25B-004A08EC4C04}" destId="{6CD99D9F-A271-4173-B78C-89AC9C6681B1}" srcOrd="0" destOrd="0" presId="urn:microsoft.com/office/officeart/2005/8/layout/hierarchy2"/>
    <dgm:cxn modelId="{E1E4A545-A13E-40F3-931B-41B7B488F7EC}" type="presParOf" srcId="{800D1329-3239-4F11-9E38-CFF49A562398}" destId="{E5949718-6494-4832-8532-4092D2F72657}" srcOrd="1" destOrd="0" presId="urn:microsoft.com/office/officeart/2005/8/layout/hierarchy2"/>
    <dgm:cxn modelId="{3309C211-2764-465C-B38F-8DC4DE5ACE2D}" type="presParOf" srcId="{E5949718-6494-4832-8532-4092D2F72657}" destId="{DF27B782-545D-47C0-9515-91F9EB1F02C0}" srcOrd="0" destOrd="0" presId="urn:microsoft.com/office/officeart/2005/8/layout/hierarchy2"/>
    <dgm:cxn modelId="{61133ABD-027A-4412-9592-A5667177CB86}" type="presParOf" srcId="{E5949718-6494-4832-8532-4092D2F72657}" destId="{FDC3ADA1-F55B-4C5B-8802-21FE2B024520}" srcOrd="1" destOrd="0" presId="urn:microsoft.com/office/officeart/2005/8/layout/hierarchy2"/>
    <dgm:cxn modelId="{581FE95C-00CB-4E00-9581-91F7EB91DB98}" type="presParOf" srcId="{800D1329-3239-4F11-9E38-CFF49A562398}" destId="{13C3A402-3D67-40EB-9636-63DBC53E2BAC}" srcOrd="2" destOrd="0" presId="urn:microsoft.com/office/officeart/2005/8/layout/hierarchy2"/>
    <dgm:cxn modelId="{57CF0120-1A1A-40AF-9A32-8EA76C64ED7B}" type="presParOf" srcId="{13C3A402-3D67-40EB-9636-63DBC53E2BAC}" destId="{21C5D8BF-8976-403B-9732-D6017239EAEE}" srcOrd="0" destOrd="0" presId="urn:microsoft.com/office/officeart/2005/8/layout/hierarchy2"/>
    <dgm:cxn modelId="{6BF6801D-41F4-45F6-96F9-A016D0DDA523}" type="presParOf" srcId="{800D1329-3239-4F11-9E38-CFF49A562398}" destId="{20143DF5-A091-4263-A94A-8433E5F51588}" srcOrd="3" destOrd="0" presId="urn:microsoft.com/office/officeart/2005/8/layout/hierarchy2"/>
    <dgm:cxn modelId="{57BB611F-EFC8-4990-B08C-E778536EFC48}" type="presParOf" srcId="{20143DF5-A091-4263-A94A-8433E5F51588}" destId="{1BC546E0-93F8-4CE7-8C72-559E30CBBD0C}" srcOrd="0" destOrd="0" presId="urn:microsoft.com/office/officeart/2005/8/layout/hierarchy2"/>
    <dgm:cxn modelId="{7ECCD84D-CD18-4D4D-9073-BEAB1319930D}" type="presParOf" srcId="{20143DF5-A091-4263-A94A-8433E5F51588}" destId="{3EBAF036-FC0C-4ABC-88FB-0E75D22578F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035B60-4A8C-465E-A9BE-71B7C8AAD946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4706B73-98E9-447C-A819-66D1E599F735}">
      <dgm:prSet phldrT="[Text]"/>
      <dgm:spPr/>
      <dgm:t>
        <a:bodyPr/>
        <a:lstStyle/>
        <a:p>
          <a:r>
            <a:rPr lang="en-US" dirty="0"/>
            <a:t>Landsat and ALOS DEM data</a:t>
          </a:r>
          <a:endParaRPr lang="en-IN" dirty="0"/>
        </a:p>
      </dgm:t>
    </dgm:pt>
    <dgm:pt modelId="{9483CA04-BA36-4694-A6B8-FEE7090BF06C}" type="parTrans" cxnId="{6685C7FA-0F6C-436C-A01B-EDB07E4409AD}">
      <dgm:prSet/>
      <dgm:spPr/>
      <dgm:t>
        <a:bodyPr/>
        <a:lstStyle/>
        <a:p>
          <a:endParaRPr lang="en-IN"/>
        </a:p>
      </dgm:t>
    </dgm:pt>
    <dgm:pt modelId="{42DED5BD-B37A-42BD-A7CF-2A0541C0712C}" type="sibTrans" cxnId="{6685C7FA-0F6C-436C-A01B-EDB07E4409AD}">
      <dgm:prSet/>
      <dgm:spPr/>
      <dgm:t>
        <a:bodyPr/>
        <a:lstStyle/>
        <a:p>
          <a:endParaRPr lang="en-IN"/>
        </a:p>
      </dgm:t>
    </dgm:pt>
    <dgm:pt modelId="{D71EBFD2-880D-4814-AEE7-ECDA4200ACA1}">
      <dgm:prSet phldrT="[Text]" custT="1"/>
      <dgm:spPr/>
      <dgm:t>
        <a:bodyPr/>
        <a:lstStyle/>
        <a:p>
          <a:r>
            <a:rPr lang="en-US" sz="1100" dirty="0"/>
            <a:t>Data collection from 1990 to 2022</a:t>
          </a:r>
          <a:endParaRPr lang="en-IN" sz="1100" dirty="0"/>
        </a:p>
      </dgm:t>
    </dgm:pt>
    <dgm:pt modelId="{E556DBC1-AE30-42B8-9687-29AFAF045692}" type="parTrans" cxnId="{D3BEC94E-19D2-49B6-8E59-E210D75E2656}">
      <dgm:prSet/>
      <dgm:spPr/>
      <dgm:t>
        <a:bodyPr/>
        <a:lstStyle/>
        <a:p>
          <a:endParaRPr lang="en-IN"/>
        </a:p>
      </dgm:t>
    </dgm:pt>
    <dgm:pt modelId="{D8778115-DC68-4203-945D-5D156292805E}" type="sibTrans" cxnId="{D3BEC94E-19D2-49B6-8E59-E210D75E2656}">
      <dgm:prSet/>
      <dgm:spPr/>
      <dgm:t>
        <a:bodyPr/>
        <a:lstStyle/>
        <a:p>
          <a:endParaRPr lang="en-IN"/>
        </a:p>
      </dgm:t>
    </dgm:pt>
    <dgm:pt modelId="{EACE6B3A-145F-4B8A-A9D3-72D8C399BCF0}">
      <dgm:prSet phldrT="[Text]" custT="1"/>
      <dgm:spPr/>
      <dgm:t>
        <a:bodyPr/>
        <a:lstStyle/>
        <a:p>
          <a:r>
            <a:rPr lang="en-US" sz="1100" dirty="0"/>
            <a:t>24 images from different area </a:t>
          </a:r>
          <a:endParaRPr lang="en-IN" sz="1100" dirty="0"/>
        </a:p>
      </dgm:t>
    </dgm:pt>
    <dgm:pt modelId="{9652957A-69F7-4EB7-BB4E-77C870E58021}" type="parTrans" cxnId="{ACD832AC-8573-4CF0-8EC5-7E94DE79CE7A}">
      <dgm:prSet/>
      <dgm:spPr/>
      <dgm:t>
        <a:bodyPr/>
        <a:lstStyle/>
        <a:p>
          <a:endParaRPr lang="en-IN"/>
        </a:p>
      </dgm:t>
    </dgm:pt>
    <dgm:pt modelId="{1FD68C90-BAD3-46D8-82C3-980E17D747F8}" type="sibTrans" cxnId="{ACD832AC-8573-4CF0-8EC5-7E94DE79CE7A}">
      <dgm:prSet/>
      <dgm:spPr/>
      <dgm:t>
        <a:bodyPr/>
        <a:lstStyle/>
        <a:p>
          <a:endParaRPr lang="en-IN"/>
        </a:p>
      </dgm:t>
    </dgm:pt>
    <dgm:pt modelId="{ACB72B2D-9E82-4368-9C3D-4C68A06F0E00}">
      <dgm:prSet phldrT="[Text]"/>
      <dgm:spPr/>
      <dgm:t>
        <a:bodyPr/>
        <a:lstStyle/>
        <a:p>
          <a:r>
            <a:rPr lang="en-US" dirty="0"/>
            <a:t>Automated extraction</a:t>
          </a:r>
          <a:endParaRPr lang="en-IN" dirty="0"/>
        </a:p>
      </dgm:t>
    </dgm:pt>
    <dgm:pt modelId="{86FCEC7F-D2AC-41F8-8665-E6CA6C96689A}" type="parTrans" cxnId="{A32589CD-2EB9-4BEF-84DA-CE133CC12CAD}">
      <dgm:prSet/>
      <dgm:spPr/>
      <dgm:t>
        <a:bodyPr/>
        <a:lstStyle/>
        <a:p>
          <a:endParaRPr lang="en-IN"/>
        </a:p>
      </dgm:t>
    </dgm:pt>
    <dgm:pt modelId="{C896EE3B-B1F1-4365-9952-0A3CD3E4CE85}" type="sibTrans" cxnId="{A32589CD-2EB9-4BEF-84DA-CE133CC12CAD}">
      <dgm:prSet/>
      <dgm:spPr/>
      <dgm:t>
        <a:bodyPr/>
        <a:lstStyle/>
        <a:p>
          <a:endParaRPr lang="en-IN"/>
        </a:p>
      </dgm:t>
    </dgm:pt>
    <dgm:pt modelId="{76CD4B73-EBA5-4D65-8C8A-69B3A75BAE1A}">
      <dgm:prSet phldrT="[Text]" custT="1"/>
      <dgm:spPr/>
      <dgm:t>
        <a:bodyPr/>
        <a:lstStyle/>
        <a:p>
          <a:r>
            <a:rPr lang="en-US" sz="1100" dirty="0"/>
            <a:t>By NDWI and NDSI identified the boundaries of Glacier lakes</a:t>
          </a:r>
          <a:endParaRPr lang="en-IN" sz="1100" dirty="0"/>
        </a:p>
      </dgm:t>
    </dgm:pt>
    <dgm:pt modelId="{65919913-6B26-4804-8DE0-B5F009F01E5C}" type="parTrans" cxnId="{33AA548B-57CE-442E-8427-28F43EDE97AE}">
      <dgm:prSet/>
      <dgm:spPr/>
      <dgm:t>
        <a:bodyPr/>
        <a:lstStyle/>
        <a:p>
          <a:endParaRPr lang="en-IN"/>
        </a:p>
      </dgm:t>
    </dgm:pt>
    <dgm:pt modelId="{92E07E1B-D62E-4AE7-B0E3-FA02FA817E9C}" type="sibTrans" cxnId="{33AA548B-57CE-442E-8427-28F43EDE97AE}">
      <dgm:prSet/>
      <dgm:spPr/>
      <dgm:t>
        <a:bodyPr/>
        <a:lstStyle/>
        <a:p>
          <a:endParaRPr lang="en-IN"/>
        </a:p>
      </dgm:t>
    </dgm:pt>
    <dgm:pt modelId="{030D2441-14B8-4B6B-9B8C-1487CB521A69}">
      <dgm:prSet phldrT="[Text]" custT="1"/>
      <dgm:spPr/>
      <dgm:t>
        <a:bodyPr/>
        <a:lstStyle/>
        <a:p>
          <a:r>
            <a:rPr lang="en-US" sz="1100" dirty="0"/>
            <a:t>Determine suitable threshold to binarize the images</a:t>
          </a:r>
          <a:endParaRPr lang="en-IN" sz="1100" dirty="0"/>
        </a:p>
      </dgm:t>
    </dgm:pt>
    <dgm:pt modelId="{9E9FF436-D512-4807-851C-D4319518ECCB}" type="parTrans" cxnId="{87745A73-C430-47DC-BCD7-2AA4A1581A6A}">
      <dgm:prSet/>
      <dgm:spPr/>
      <dgm:t>
        <a:bodyPr/>
        <a:lstStyle/>
        <a:p>
          <a:endParaRPr lang="en-IN"/>
        </a:p>
      </dgm:t>
    </dgm:pt>
    <dgm:pt modelId="{18D34036-098A-47CD-BAB1-9E55256758CC}" type="sibTrans" cxnId="{87745A73-C430-47DC-BCD7-2AA4A1581A6A}">
      <dgm:prSet/>
      <dgm:spPr/>
      <dgm:t>
        <a:bodyPr/>
        <a:lstStyle/>
        <a:p>
          <a:endParaRPr lang="en-IN"/>
        </a:p>
      </dgm:t>
    </dgm:pt>
    <dgm:pt modelId="{7476E43B-CA6A-44AB-9CB0-2C70AC0FA464}">
      <dgm:prSet phldrT="[Text]"/>
      <dgm:spPr/>
      <dgm:t>
        <a:bodyPr/>
        <a:lstStyle/>
        <a:p>
          <a:r>
            <a:rPr lang="en-US" dirty="0"/>
            <a:t>Preliminary verification </a:t>
          </a:r>
          <a:endParaRPr lang="en-IN" dirty="0"/>
        </a:p>
      </dgm:t>
    </dgm:pt>
    <dgm:pt modelId="{5DDB2770-1F5A-425A-B499-8CA079CDF6DD}" type="parTrans" cxnId="{E7269BE9-9C1C-4B56-AEF5-1F7044D4F062}">
      <dgm:prSet/>
      <dgm:spPr/>
      <dgm:t>
        <a:bodyPr/>
        <a:lstStyle/>
        <a:p>
          <a:endParaRPr lang="en-IN"/>
        </a:p>
      </dgm:t>
    </dgm:pt>
    <dgm:pt modelId="{ECE720DD-A337-463C-BF8A-5583CAA60066}" type="sibTrans" cxnId="{E7269BE9-9C1C-4B56-AEF5-1F7044D4F062}">
      <dgm:prSet/>
      <dgm:spPr/>
      <dgm:t>
        <a:bodyPr/>
        <a:lstStyle/>
        <a:p>
          <a:endParaRPr lang="en-IN"/>
        </a:p>
      </dgm:t>
    </dgm:pt>
    <dgm:pt modelId="{97012641-A312-4BE3-8099-3363B103BD09}">
      <dgm:prSet phldrT="[Text]" custT="1"/>
      <dgm:spPr/>
      <dgm:t>
        <a:bodyPr/>
        <a:lstStyle/>
        <a:p>
          <a:r>
            <a:rPr lang="en-US" sz="1100" dirty="0"/>
            <a:t>Remove all the polygons and correct glacier position</a:t>
          </a:r>
          <a:endParaRPr lang="en-IN" sz="1100" dirty="0"/>
        </a:p>
      </dgm:t>
    </dgm:pt>
    <dgm:pt modelId="{49CDE395-C3A7-4D0C-99ED-04E18180374D}" type="parTrans" cxnId="{12DE293A-AD35-4381-9740-520623C8C2FC}">
      <dgm:prSet/>
      <dgm:spPr/>
      <dgm:t>
        <a:bodyPr/>
        <a:lstStyle/>
        <a:p>
          <a:endParaRPr lang="en-IN"/>
        </a:p>
      </dgm:t>
    </dgm:pt>
    <dgm:pt modelId="{63F73584-DFEA-4275-8CCB-3573818A085D}" type="sibTrans" cxnId="{12DE293A-AD35-4381-9740-520623C8C2FC}">
      <dgm:prSet/>
      <dgm:spPr/>
      <dgm:t>
        <a:bodyPr/>
        <a:lstStyle/>
        <a:p>
          <a:endParaRPr lang="en-IN"/>
        </a:p>
      </dgm:t>
    </dgm:pt>
    <dgm:pt modelId="{594A37C0-2426-466A-8184-31FF2E71FFA4}">
      <dgm:prSet phldrT="[Text]" custT="1"/>
      <dgm:spPr/>
      <dgm:t>
        <a:bodyPr/>
        <a:lstStyle/>
        <a:p>
          <a:r>
            <a:rPr lang="en-US" sz="1100" dirty="0"/>
            <a:t>Verify the results in ArcGIS by visual inspection  </a:t>
          </a:r>
          <a:endParaRPr lang="en-IN" sz="1100" dirty="0"/>
        </a:p>
      </dgm:t>
    </dgm:pt>
    <dgm:pt modelId="{4D873FF7-D28E-44CC-BA50-80FAAF9F6A39}" type="parTrans" cxnId="{980CA86A-A015-4CF2-8BC3-E3FA4470BE1F}">
      <dgm:prSet/>
      <dgm:spPr/>
      <dgm:t>
        <a:bodyPr/>
        <a:lstStyle/>
        <a:p>
          <a:endParaRPr lang="en-IN"/>
        </a:p>
      </dgm:t>
    </dgm:pt>
    <dgm:pt modelId="{9F299C79-8A2D-48E7-83E5-8C1D2E5CFEDA}" type="sibTrans" cxnId="{980CA86A-A015-4CF2-8BC3-E3FA4470BE1F}">
      <dgm:prSet/>
      <dgm:spPr/>
      <dgm:t>
        <a:bodyPr/>
        <a:lstStyle/>
        <a:p>
          <a:endParaRPr lang="en-IN"/>
        </a:p>
      </dgm:t>
    </dgm:pt>
    <dgm:pt modelId="{2031AF24-4939-4EB7-9489-E02760DB94AB}">
      <dgm:prSet/>
      <dgm:spPr/>
      <dgm:t>
        <a:bodyPr/>
        <a:lstStyle/>
        <a:p>
          <a:r>
            <a:rPr lang="en-US" dirty="0"/>
            <a:t>Image preprocessing</a:t>
          </a:r>
          <a:endParaRPr lang="en-IN" dirty="0"/>
        </a:p>
      </dgm:t>
    </dgm:pt>
    <dgm:pt modelId="{FA030E91-0664-4852-ADB4-35B5E40BDCEC}" type="parTrans" cxnId="{2000B838-62EB-45A1-BA78-BFF412080199}">
      <dgm:prSet/>
      <dgm:spPr/>
      <dgm:t>
        <a:bodyPr/>
        <a:lstStyle/>
        <a:p>
          <a:endParaRPr lang="en-IN"/>
        </a:p>
      </dgm:t>
    </dgm:pt>
    <dgm:pt modelId="{0EB7AB17-4945-4E39-B29C-BC2072982447}" type="sibTrans" cxnId="{2000B838-62EB-45A1-BA78-BFF412080199}">
      <dgm:prSet/>
      <dgm:spPr/>
      <dgm:t>
        <a:bodyPr/>
        <a:lstStyle/>
        <a:p>
          <a:endParaRPr lang="en-IN"/>
        </a:p>
      </dgm:t>
    </dgm:pt>
    <dgm:pt modelId="{2A0A553E-3E05-496D-9B36-5D9B0297BD7A}">
      <dgm:prSet custT="1"/>
      <dgm:spPr/>
      <dgm:t>
        <a:bodyPr/>
        <a:lstStyle/>
        <a:p>
          <a:r>
            <a:rPr lang="en-US" sz="1100" dirty="0"/>
            <a:t>Radiometric calibration</a:t>
          </a:r>
          <a:endParaRPr lang="en-IN" sz="1100" dirty="0"/>
        </a:p>
      </dgm:t>
    </dgm:pt>
    <dgm:pt modelId="{598C29BC-E7C8-4412-ABB9-3ACA78274ACD}" type="parTrans" cxnId="{6DC86717-B368-4704-B856-4358383D3737}">
      <dgm:prSet/>
      <dgm:spPr/>
      <dgm:t>
        <a:bodyPr/>
        <a:lstStyle/>
        <a:p>
          <a:endParaRPr lang="en-IN"/>
        </a:p>
      </dgm:t>
    </dgm:pt>
    <dgm:pt modelId="{BF2F1BB1-E9E9-4F6C-B55E-EAFE24EF8B56}" type="sibTrans" cxnId="{6DC86717-B368-4704-B856-4358383D3737}">
      <dgm:prSet/>
      <dgm:spPr/>
      <dgm:t>
        <a:bodyPr/>
        <a:lstStyle/>
        <a:p>
          <a:endParaRPr lang="en-IN"/>
        </a:p>
      </dgm:t>
    </dgm:pt>
    <dgm:pt modelId="{038E9D4C-F5B1-48A0-90AA-0FD3BEFFB140}">
      <dgm:prSet custT="1"/>
      <dgm:spPr/>
      <dgm:t>
        <a:bodyPr/>
        <a:lstStyle/>
        <a:p>
          <a:r>
            <a:rPr lang="en-US" sz="1100" dirty="0"/>
            <a:t>Atmospheric correction</a:t>
          </a:r>
          <a:endParaRPr lang="en-IN" sz="1100" dirty="0"/>
        </a:p>
      </dgm:t>
    </dgm:pt>
    <dgm:pt modelId="{1B5DA0F3-23D7-458E-9D8B-430F9D0B49E0}" type="parTrans" cxnId="{E9EB3D5E-84B3-49AE-BF82-9526C3DC098A}">
      <dgm:prSet/>
      <dgm:spPr/>
      <dgm:t>
        <a:bodyPr/>
        <a:lstStyle/>
        <a:p>
          <a:endParaRPr lang="en-IN"/>
        </a:p>
      </dgm:t>
    </dgm:pt>
    <dgm:pt modelId="{B141E824-1482-4D73-967F-D2B556A87ADF}" type="sibTrans" cxnId="{E9EB3D5E-84B3-49AE-BF82-9526C3DC098A}">
      <dgm:prSet/>
      <dgm:spPr/>
      <dgm:t>
        <a:bodyPr/>
        <a:lstStyle/>
        <a:p>
          <a:endParaRPr lang="en-IN"/>
        </a:p>
      </dgm:t>
    </dgm:pt>
    <dgm:pt modelId="{929870D8-FB00-40B5-A206-0E5538ECF6C1}">
      <dgm:prSet custT="1"/>
      <dgm:spPr/>
      <dgm:t>
        <a:bodyPr/>
        <a:lstStyle/>
        <a:p>
          <a:r>
            <a:rPr lang="en-US" sz="1100" dirty="0"/>
            <a:t>Image fusion</a:t>
          </a:r>
          <a:endParaRPr lang="en-IN" sz="1100" dirty="0"/>
        </a:p>
      </dgm:t>
    </dgm:pt>
    <dgm:pt modelId="{081908D5-8DFA-44D5-A7CF-9E04E6C6E1C6}" type="parTrans" cxnId="{F260FA66-DF6B-4922-80C7-33DDC1CEE778}">
      <dgm:prSet/>
      <dgm:spPr/>
      <dgm:t>
        <a:bodyPr/>
        <a:lstStyle/>
        <a:p>
          <a:endParaRPr lang="en-IN"/>
        </a:p>
      </dgm:t>
    </dgm:pt>
    <dgm:pt modelId="{D181728C-A8FF-460C-A670-AC9E9FB3D519}" type="sibTrans" cxnId="{F260FA66-DF6B-4922-80C7-33DDC1CEE778}">
      <dgm:prSet/>
      <dgm:spPr/>
      <dgm:t>
        <a:bodyPr/>
        <a:lstStyle/>
        <a:p>
          <a:endParaRPr lang="en-IN"/>
        </a:p>
      </dgm:t>
    </dgm:pt>
    <dgm:pt modelId="{C4AF71A5-D5D2-4E01-8876-FFEEB7018200}">
      <dgm:prSet custT="1"/>
      <dgm:spPr/>
      <dgm:t>
        <a:bodyPr/>
        <a:lstStyle/>
        <a:p>
          <a:r>
            <a:rPr lang="en-US" sz="1100" dirty="0"/>
            <a:t>Mosaicking and</a:t>
          </a:r>
          <a:endParaRPr lang="en-IN" sz="1100" dirty="0"/>
        </a:p>
      </dgm:t>
    </dgm:pt>
    <dgm:pt modelId="{AC754603-5AB6-4A61-8A54-BC101E477B09}" type="parTrans" cxnId="{BFBE5EA7-E134-4770-BA2C-E4E005E3E557}">
      <dgm:prSet/>
      <dgm:spPr/>
      <dgm:t>
        <a:bodyPr/>
        <a:lstStyle/>
        <a:p>
          <a:endParaRPr lang="en-IN"/>
        </a:p>
      </dgm:t>
    </dgm:pt>
    <dgm:pt modelId="{13E1633C-03AE-46D6-9A9D-9A40C159F0C1}" type="sibTrans" cxnId="{BFBE5EA7-E134-4770-BA2C-E4E005E3E557}">
      <dgm:prSet/>
      <dgm:spPr/>
      <dgm:t>
        <a:bodyPr/>
        <a:lstStyle/>
        <a:p>
          <a:endParaRPr lang="en-IN"/>
        </a:p>
      </dgm:t>
    </dgm:pt>
    <dgm:pt modelId="{208DB7A5-9AA9-49E4-9903-E028D013FA08}">
      <dgm:prSet custT="1"/>
      <dgm:spPr/>
      <dgm:t>
        <a:bodyPr/>
        <a:lstStyle/>
        <a:p>
          <a:r>
            <a:rPr lang="en-US" sz="1100" dirty="0"/>
            <a:t>Clipping</a:t>
          </a:r>
          <a:r>
            <a:rPr lang="en-US" sz="1000" dirty="0"/>
            <a:t>.</a:t>
          </a:r>
          <a:endParaRPr lang="en-IN" sz="1000" dirty="0"/>
        </a:p>
      </dgm:t>
    </dgm:pt>
    <dgm:pt modelId="{8AA819AF-BA0B-4007-A1DA-9760B59B5DDF}" type="parTrans" cxnId="{F76A0D79-CB06-4797-9D94-9FA497DA4CE3}">
      <dgm:prSet/>
      <dgm:spPr/>
      <dgm:t>
        <a:bodyPr/>
        <a:lstStyle/>
        <a:p>
          <a:endParaRPr lang="en-IN"/>
        </a:p>
      </dgm:t>
    </dgm:pt>
    <dgm:pt modelId="{5D0BBD40-460A-4568-A4F0-D648D6C1B037}" type="sibTrans" cxnId="{F76A0D79-CB06-4797-9D94-9FA497DA4CE3}">
      <dgm:prSet/>
      <dgm:spPr/>
      <dgm:t>
        <a:bodyPr/>
        <a:lstStyle/>
        <a:p>
          <a:endParaRPr lang="en-IN"/>
        </a:p>
      </dgm:t>
    </dgm:pt>
    <dgm:pt modelId="{8298C17E-1D3A-4AC2-A1DA-2165813ECABC}">
      <dgm:prSet phldrT="[Text]" custT="1"/>
      <dgm:spPr/>
      <dgm:t>
        <a:bodyPr/>
        <a:lstStyle/>
        <a:p>
          <a:r>
            <a:rPr lang="en-US" sz="1100" dirty="0"/>
            <a:t>Ratio image calculation in NDVI</a:t>
          </a:r>
          <a:endParaRPr lang="en-IN" sz="1100" dirty="0"/>
        </a:p>
      </dgm:t>
    </dgm:pt>
    <dgm:pt modelId="{728161F2-5E0D-466D-9F45-EDB9C639551A}" type="parTrans" cxnId="{7D072CE1-873A-4C57-BA81-22FBF85AFF48}">
      <dgm:prSet/>
      <dgm:spPr/>
      <dgm:t>
        <a:bodyPr/>
        <a:lstStyle/>
        <a:p>
          <a:endParaRPr lang="en-IN"/>
        </a:p>
      </dgm:t>
    </dgm:pt>
    <dgm:pt modelId="{4A337D7F-781E-4735-BEA0-E29FD53FA14A}" type="sibTrans" cxnId="{7D072CE1-873A-4C57-BA81-22FBF85AFF48}">
      <dgm:prSet/>
      <dgm:spPr/>
      <dgm:t>
        <a:bodyPr/>
        <a:lstStyle/>
        <a:p>
          <a:endParaRPr lang="en-IN"/>
        </a:p>
      </dgm:t>
    </dgm:pt>
    <dgm:pt modelId="{D7496540-277D-4482-9439-F0D0652B1986}">
      <dgm:prSet phldrT="[Text]" custT="1"/>
      <dgm:spPr/>
      <dgm:t>
        <a:bodyPr/>
        <a:lstStyle/>
        <a:p>
          <a:r>
            <a:rPr lang="en-US" sz="1100" dirty="0"/>
            <a:t>Convert binarized raster data into vector files and imported into ArcGIS</a:t>
          </a:r>
          <a:endParaRPr lang="en-IN" sz="1100" dirty="0"/>
        </a:p>
      </dgm:t>
    </dgm:pt>
    <dgm:pt modelId="{05FC0412-CFC9-4251-9453-A26EE6387A27}" type="parTrans" cxnId="{71EDE7B5-D50D-4D90-88A9-7CD975083B26}">
      <dgm:prSet/>
      <dgm:spPr/>
      <dgm:t>
        <a:bodyPr/>
        <a:lstStyle/>
        <a:p>
          <a:endParaRPr lang="en-IN"/>
        </a:p>
      </dgm:t>
    </dgm:pt>
    <dgm:pt modelId="{05BB8102-36FC-4266-B023-6EBD92142CC7}" type="sibTrans" cxnId="{71EDE7B5-D50D-4D90-88A9-7CD975083B26}">
      <dgm:prSet/>
      <dgm:spPr/>
      <dgm:t>
        <a:bodyPr/>
        <a:lstStyle/>
        <a:p>
          <a:endParaRPr lang="en-IN"/>
        </a:p>
      </dgm:t>
    </dgm:pt>
    <dgm:pt modelId="{33DBCA6D-091E-41F8-8993-FD4575F48BD9}">
      <dgm:prSet/>
      <dgm:spPr/>
      <dgm:t>
        <a:bodyPr/>
        <a:lstStyle/>
        <a:p>
          <a:r>
            <a:rPr lang="en-US" dirty="0"/>
            <a:t>Final verification and modification</a:t>
          </a:r>
          <a:endParaRPr lang="en-IN" dirty="0"/>
        </a:p>
      </dgm:t>
    </dgm:pt>
    <dgm:pt modelId="{5ED2807F-ACC5-4041-AD69-F0E1700BA8F2}" type="parTrans" cxnId="{3F948DCB-07AB-4D94-803E-020E3D6727C6}">
      <dgm:prSet/>
      <dgm:spPr/>
      <dgm:t>
        <a:bodyPr/>
        <a:lstStyle/>
        <a:p>
          <a:endParaRPr lang="en-IN"/>
        </a:p>
      </dgm:t>
    </dgm:pt>
    <dgm:pt modelId="{9E4BC835-A3B2-4204-9615-DA435849B213}" type="sibTrans" cxnId="{3F948DCB-07AB-4D94-803E-020E3D6727C6}">
      <dgm:prSet/>
      <dgm:spPr/>
      <dgm:t>
        <a:bodyPr/>
        <a:lstStyle/>
        <a:p>
          <a:endParaRPr lang="en-IN"/>
        </a:p>
      </dgm:t>
    </dgm:pt>
    <dgm:pt modelId="{3D28050C-AE92-405E-9EB9-7E067C5B2A46}">
      <dgm:prSet/>
      <dgm:spPr/>
      <dgm:t>
        <a:bodyPr/>
        <a:lstStyle/>
        <a:p>
          <a:r>
            <a:rPr lang="en-US" dirty="0"/>
            <a:t>Calculating area error</a:t>
          </a:r>
          <a:endParaRPr lang="en-IN" dirty="0"/>
        </a:p>
      </dgm:t>
    </dgm:pt>
    <dgm:pt modelId="{01DCF87E-959F-4A60-AA0F-506B52C593FE}" type="parTrans" cxnId="{A6957787-FE71-4138-BF06-536ECCA67AC9}">
      <dgm:prSet/>
      <dgm:spPr/>
      <dgm:t>
        <a:bodyPr/>
        <a:lstStyle/>
        <a:p>
          <a:endParaRPr lang="en-IN"/>
        </a:p>
      </dgm:t>
    </dgm:pt>
    <dgm:pt modelId="{8CCECF50-58FE-4645-AC19-5C85389F31C1}" type="sibTrans" cxnId="{A6957787-FE71-4138-BF06-536ECCA67AC9}">
      <dgm:prSet/>
      <dgm:spPr/>
      <dgm:t>
        <a:bodyPr/>
        <a:lstStyle/>
        <a:p>
          <a:endParaRPr lang="en-IN"/>
        </a:p>
      </dgm:t>
    </dgm:pt>
    <dgm:pt modelId="{E952C17C-8BC1-4ED8-86B0-5125034FC70D}">
      <dgm:prSet/>
      <dgm:spPr/>
      <dgm:t>
        <a:bodyPr/>
        <a:lstStyle/>
        <a:p>
          <a:r>
            <a:rPr lang="en-US" dirty="0"/>
            <a:t>Glacial lake inventory</a:t>
          </a:r>
          <a:endParaRPr lang="en-IN" dirty="0"/>
        </a:p>
      </dgm:t>
    </dgm:pt>
    <dgm:pt modelId="{247F6CF6-6592-482A-85CA-BD12CFF056C5}" type="parTrans" cxnId="{F66CDE1E-6586-4F5C-B666-BEE8BBB1F6E0}">
      <dgm:prSet/>
      <dgm:spPr/>
      <dgm:t>
        <a:bodyPr/>
        <a:lstStyle/>
        <a:p>
          <a:endParaRPr lang="en-IN"/>
        </a:p>
      </dgm:t>
    </dgm:pt>
    <dgm:pt modelId="{2B0DC969-1715-404A-B409-F911A10F369D}" type="sibTrans" cxnId="{F66CDE1E-6586-4F5C-B666-BEE8BBB1F6E0}">
      <dgm:prSet/>
      <dgm:spPr/>
      <dgm:t>
        <a:bodyPr/>
        <a:lstStyle/>
        <a:p>
          <a:endParaRPr lang="en-IN"/>
        </a:p>
      </dgm:t>
    </dgm:pt>
    <dgm:pt modelId="{AD64771D-7C1F-4675-8AD0-16E729087CB8}">
      <dgm:prSet custT="1"/>
      <dgm:spPr/>
      <dgm:t>
        <a:bodyPr/>
        <a:lstStyle/>
        <a:p>
          <a:r>
            <a:rPr lang="en-US" sz="1100" dirty="0"/>
            <a:t>Used world imagery and Google earth </a:t>
          </a:r>
          <a:endParaRPr lang="en-IN" sz="1100" dirty="0"/>
        </a:p>
      </dgm:t>
    </dgm:pt>
    <dgm:pt modelId="{2862A0B4-D9CE-441B-ABAA-291DB3D8E705}" type="parTrans" cxnId="{8B22258E-CF1C-4607-A2E1-8E9F25F06382}">
      <dgm:prSet/>
      <dgm:spPr/>
      <dgm:t>
        <a:bodyPr/>
        <a:lstStyle/>
        <a:p>
          <a:endParaRPr lang="en-IN"/>
        </a:p>
      </dgm:t>
    </dgm:pt>
    <dgm:pt modelId="{8ED563D2-E21B-4856-996A-FB15EF5D831C}" type="sibTrans" cxnId="{8B22258E-CF1C-4607-A2E1-8E9F25F06382}">
      <dgm:prSet/>
      <dgm:spPr/>
      <dgm:t>
        <a:bodyPr/>
        <a:lstStyle/>
        <a:p>
          <a:endParaRPr lang="en-IN"/>
        </a:p>
      </dgm:t>
    </dgm:pt>
    <dgm:pt modelId="{26644FC9-E058-4BE7-87A6-8115F4ED78B9}">
      <dgm:prSet custT="1"/>
      <dgm:spPr/>
      <dgm:t>
        <a:bodyPr/>
        <a:lstStyle/>
        <a:p>
          <a:r>
            <a:rPr lang="en-US" sz="1100" dirty="0"/>
            <a:t>Creating 10km buffer zone between parent glacier to lake</a:t>
          </a:r>
          <a:endParaRPr lang="en-IN" sz="1100" dirty="0"/>
        </a:p>
      </dgm:t>
    </dgm:pt>
    <dgm:pt modelId="{F397059D-E6BA-4198-B633-DCFC14E31383}" type="parTrans" cxnId="{F855D293-E9DB-48B5-A56D-0E19AE2A55DE}">
      <dgm:prSet/>
      <dgm:spPr/>
      <dgm:t>
        <a:bodyPr/>
        <a:lstStyle/>
        <a:p>
          <a:endParaRPr lang="en-IN"/>
        </a:p>
      </dgm:t>
    </dgm:pt>
    <dgm:pt modelId="{2403C4A4-0ED6-4719-9878-655F4284A352}" type="sibTrans" cxnId="{F855D293-E9DB-48B5-A56D-0E19AE2A55DE}">
      <dgm:prSet/>
      <dgm:spPr/>
      <dgm:t>
        <a:bodyPr/>
        <a:lstStyle/>
        <a:p>
          <a:endParaRPr lang="en-IN"/>
        </a:p>
      </dgm:t>
    </dgm:pt>
    <dgm:pt modelId="{9786FC6E-2161-4AA4-9D09-4CC475949D78}">
      <dgm:prSet custT="1"/>
      <dgm:spPr/>
      <dgm:t>
        <a:bodyPr/>
        <a:lstStyle/>
        <a:p>
          <a:r>
            <a:rPr lang="en-US" sz="1100" dirty="0"/>
            <a:t>Image resolution and geometric correction</a:t>
          </a:r>
          <a:endParaRPr lang="en-IN" sz="1100" dirty="0"/>
        </a:p>
      </dgm:t>
    </dgm:pt>
    <dgm:pt modelId="{2E15A171-CFE7-4511-B93A-C84707B220DB}" type="parTrans" cxnId="{88216C0A-98FD-4FBF-8289-7FAFA3F84D8B}">
      <dgm:prSet/>
      <dgm:spPr/>
      <dgm:t>
        <a:bodyPr/>
        <a:lstStyle/>
        <a:p>
          <a:endParaRPr lang="en-IN"/>
        </a:p>
      </dgm:t>
    </dgm:pt>
    <dgm:pt modelId="{185C6FA2-AEC5-4FE1-A4D2-7708D818BC1F}" type="sibTrans" cxnId="{88216C0A-98FD-4FBF-8289-7FAFA3F84D8B}">
      <dgm:prSet/>
      <dgm:spPr/>
      <dgm:t>
        <a:bodyPr/>
        <a:lstStyle/>
        <a:p>
          <a:endParaRPr lang="en-IN"/>
        </a:p>
      </dgm:t>
    </dgm:pt>
    <dgm:pt modelId="{9DC9A5B8-A25C-4030-AC05-3870FD226614}">
      <dgm:prSet custT="1"/>
      <dgm:spPr/>
      <dgm:t>
        <a:bodyPr/>
        <a:lstStyle/>
        <a:p>
          <a:r>
            <a:rPr lang="en-US" sz="1100" dirty="0"/>
            <a:t>Calculation of area error</a:t>
          </a:r>
          <a:endParaRPr lang="en-IN" sz="1100" dirty="0"/>
        </a:p>
      </dgm:t>
    </dgm:pt>
    <dgm:pt modelId="{1C2EAC83-7221-4B9F-9E43-E0964168F98E}" type="parTrans" cxnId="{0FA2D208-3389-4E7D-A54B-4625CB5775A3}">
      <dgm:prSet/>
      <dgm:spPr/>
      <dgm:t>
        <a:bodyPr/>
        <a:lstStyle/>
        <a:p>
          <a:endParaRPr lang="en-IN"/>
        </a:p>
      </dgm:t>
    </dgm:pt>
    <dgm:pt modelId="{1936580E-AEA3-47F0-BC48-8835F61C0565}" type="sibTrans" cxnId="{0FA2D208-3389-4E7D-A54B-4625CB5775A3}">
      <dgm:prSet/>
      <dgm:spPr/>
      <dgm:t>
        <a:bodyPr/>
        <a:lstStyle/>
        <a:p>
          <a:endParaRPr lang="en-IN"/>
        </a:p>
      </dgm:t>
    </dgm:pt>
    <dgm:pt modelId="{90C32D17-0DDF-4FED-81C5-E6FB926930EA}" type="pres">
      <dgm:prSet presAssocID="{29035B60-4A8C-465E-A9BE-71B7C8AAD946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2F5BF853-0B9C-491E-85A3-5B716C80B8D6}" type="pres">
      <dgm:prSet presAssocID="{E952C17C-8BC1-4ED8-86B0-5125034FC70D}" presName="Accent7" presStyleCnt="0"/>
      <dgm:spPr/>
    </dgm:pt>
    <dgm:pt modelId="{7B6EC0FC-77C8-4DFC-8D32-769446E6D3B0}" type="pres">
      <dgm:prSet presAssocID="{E952C17C-8BC1-4ED8-86B0-5125034FC70D}" presName="Accent" presStyleLbl="node1" presStyleIdx="0" presStyleCnt="7"/>
      <dgm:spPr/>
    </dgm:pt>
    <dgm:pt modelId="{FD35A247-B193-4990-86E7-5AAA6A6B6F43}" type="pres">
      <dgm:prSet presAssocID="{E952C17C-8BC1-4ED8-86B0-5125034FC70D}" presName="ParentBackground7" presStyleCnt="0"/>
      <dgm:spPr/>
    </dgm:pt>
    <dgm:pt modelId="{7237960D-CFBC-4DC0-AEEE-78D08AE43BD7}" type="pres">
      <dgm:prSet presAssocID="{E952C17C-8BC1-4ED8-86B0-5125034FC70D}" presName="ParentBackground" presStyleLbl="fgAcc1" presStyleIdx="0" presStyleCnt="7"/>
      <dgm:spPr/>
    </dgm:pt>
    <dgm:pt modelId="{791A5C26-7E55-4DB6-9AE0-CECC84618678}" type="pres">
      <dgm:prSet presAssocID="{E952C17C-8BC1-4ED8-86B0-5125034FC70D}" presName="Parent7" presStyleLbl="revTx" presStyleIdx="0" presStyleCnt="6">
        <dgm:presLayoutVars>
          <dgm:chMax val="1"/>
          <dgm:chPref val="1"/>
          <dgm:bulletEnabled val="1"/>
        </dgm:presLayoutVars>
      </dgm:prSet>
      <dgm:spPr/>
    </dgm:pt>
    <dgm:pt modelId="{D15B8750-4F17-424B-A375-76F7A496F2B7}" type="pres">
      <dgm:prSet presAssocID="{3D28050C-AE92-405E-9EB9-7E067C5B2A46}" presName="Accent6" presStyleCnt="0"/>
      <dgm:spPr/>
    </dgm:pt>
    <dgm:pt modelId="{BEE4720E-7CF2-4FCD-8945-EA4FE5EB7742}" type="pres">
      <dgm:prSet presAssocID="{3D28050C-AE92-405E-9EB9-7E067C5B2A46}" presName="Accent" presStyleLbl="node1" presStyleIdx="1" presStyleCnt="7"/>
      <dgm:spPr/>
    </dgm:pt>
    <dgm:pt modelId="{8A83DBE8-0C7E-4EA1-AE65-2AC5B829EED3}" type="pres">
      <dgm:prSet presAssocID="{3D28050C-AE92-405E-9EB9-7E067C5B2A46}" presName="ParentBackground6" presStyleCnt="0"/>
      <dgm:spPr/>
    </dgm:pt>
    <dgm:pt modelId="{D618BE51-8264-4B15-BB93-FC136FA7DBEE}" type="pres">
      <dgm:prSet presAssocID="{3D28050C-AE92-405E-9EB9-7E067C5B2A46}" presName="ParentBackground" presStyleLbl="fgAcc1" presStyleIdx="1" presStyleCnt="7"/>
      <dgm:spPr/>
    </dgm:pt>
    <dgm:pt modelId="{3CD68905-08CB-4128-A5BC-47C229C23ADC}" type="pres">
      <dgm:prSet presAssocID="{3D28050C-AE92-405E-9EB9-7E067C5B2A46}" presName="Child6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AD796837-00CE-4995-B485-59DE285DDB1C}" type="pres">
      <dgm:prSet presAssocID="{3D28050C-AE92-405E-9EB9-7E067C5B2A46}" presName="Parent6" presStyleLbl="revTx" presStyleIdx="0" presStyleCnt="6">
        <dgm:presLayoutVars>
          <dgm:chMax val="1"/>
          <dgm:chPref val="1"/>
          <dgm:bulletEnabled val="1"/>
        </dgm:presLayoutVars>
      </dgm:prSet>
      <dgm:spPr/>
    </dgm:pt>
    <dgm:pt modelId="{655DA59A-E520-48B8-9993-DC75DFDA386D}" type="pres">
      <dgm:prSet presAssocID="{33DBCA6D-091E-41F8-8993-FD4575F48BD9}" presName="Accent5" presStyleCnt="0"/>
      <dgm:spPr/>
    </dgm:pt>
    <dgm:pt modelId="{5F2DB518-34E4-46FB-B2DC-6FBC393E79E0}" type="pres">
      <dgm:prSet presAssocID="{33DBCA6D-091E-41F8-8993-FD4575F48BD9}" presName="Accent" presStyleLbl="node1" presStyleIdx="2" presStyleCnt="7"/>
      <dgm:spPr/>
    </dgm:pt>
    <dgm:pt modelId="{6B3B3783-5709-4091-A4D9-736B0DABA2B6}" type="pres">
      <dgm:prSet presAssocID="{33DBCA6D-091E-41F8-8993-FD4575F48BD9}" presName="ParentBackground5" presStyleCnt="0"/>
      <dgm:spPr/>
    </dgm:pt>
    <dgm:pt modelId="{57A07B93-5C2B-435E-9F34-9CA42520D58E}" type="pres">
      <dgm:prSet presAssocID="{33DBCA6D-091E-41F8-8993-FD4575F48BD9}" presName="ParentBackground" presStyleLbl="fgAcc1" presStyleIdx="2" presStyleCnt="7"/>
      <dgm:spPr/>
    </dgm:pt>
    <dgm:pt modelId="{4DC285B2-69A9-477C-A1FA-7249BC0CF8A4}" type="pres">
      <dgm:prSet presAssocID="{33DBCA6D-091E-41F8-8993-FD4575F48BD9}" presName="Child5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4338E0A6-A128-4BF3-AAD3-D7969982C081}" type="pres">
      <dgm:prSet presAssocID="{33DBCA6D-091E-41F8-8993-FD4575F48BD9}" presName="Parent5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B652711B-DE4D-4CEA-A855-881F68256CB3}" type="pres">
      <dgm:prSet presAssocID="{7476E43B-CA6A-44AB-9CB0-2C70AC0FA464}" presName="Accent4" presStyleCnt="0"/>
      <dgm:spPr/>
    </dgm:pt>
    <dgm:pt modelId="{D53C8DB5-E5AA-4241-8EAF-6D7DF4F9B89E}" type="pres">
      <dgm:prSet presAssocID="{7476E43B-CA6A-44AB-9CB0-2C70AC0FA464}" presName="Accent" presStyleLbl="node1" presStyleIdx="3" presStyleCnt="7"/>
      <dgm:spPr/>
    </dgm:pt>
    <dgm:pt modelId="{DD50E611-5641-43E2-A123-4E2FE2F882CA}" type="pres">
      <dgm:prSet presAssocID="{7476E43B-CA6A-44AB-9CB0-2C70AC0FA464}" presName="ParentBackground4" presStyleCnt="0"/>
      <dgm:spPr/>
    </dgm:pt>
    <dgm:pt modelId="{2945CA0E-7E74-4149-9FD9-E981B946F585}" type="pres">
      <dgm:prSet presAssocID="{7476E43B-CA6A-44AB-9CB0-2C70AC0FA464}" presName="ParentBackground" presStyleLbl="fgAcc1" presStyleIdx="3" presStyleCnt="7"/>
      <dgm:spPr/>
    </dgm:pt>
    <dgm:pt modelId="{444C25F7-4034-4B06-A974-76B2F0AE0297}" type="pres">
      <dgm:prSet presAssocID="{7476E43B-CA6A-44AB-9CB0-2C70AC0FA464}" presName="Child4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54C752E6-7D58-457E-9EE2-167DEA68CA0D}" type="pres">
      <dgm:prSet presAssocID="{7476E43B-CA6A-44AB-9CB0-2C70AC0FA464}" presName="Parent4" presStyleLbl="revTx" presStyleIdx="2" presStyleCnt="6">
        <dgm:presLayoutVars>
          <dgm:chMax val="1"/>
          <dgm:chPref val="1"/>
          <dgm:bulletEnabled val="1"/>
        </dgm:presLayoutVars>
      </dgm:prSet>
      <dgm:spPr/>
    </dgm:pt>
    <dgm:pt modelId="{06114153-D59A-4A95-812D-97C27DFA2A85}" type="pres">
      <dgm:prSet presAssocID="{ACB72B2D-9E82-4368-9C3D-4C68A06F0E00}" presName="Accent3" presStyleCnt="0"/>
      <dgm:spPr/>
    </dgm:pt>
    <dgm:pt modelId="{1E35B304-9AD0-45FB-B8E1-9560FE7516F7}" type="pres">
      <dgm:prSet presAssocID="{ACB72B2D-9E82-4368-9C3D-4C68A06F0E00}" presName="Accent" presStyleLbl="node1" presStyleIdx="4" presStyleCnt="7"/>
      <dgm:spPr/>
    </dgm:pt>
    <dgm:pt modelId="{A9BB02C4-82A6-423A-A208-D1C84FCD838F}" type="pres">
      <dgm:prSet presAssocID="{ACB72B2D-9E82-4368-9C3D-4C68A06F0E00}" presName="ParentBackground3" presStyleCnt="0"/>
      <dgm:spPr/>
    </dgm:pt>
    <dgm:pt modelId="{88DE2C01-BEC4-45BE-9B75-C31D84DEF0E9}" type="pres">
      <dgm:prSet presAssocID="{ACB72B2D-9E82-4368-9C3D-4C68A06F0E00}" presName="ParentBackground" presStyleLbl="fgAcc1" presStyleIdx="4" presStyleCnt="7"/>
      <dgm:spPr/>
    </dgm:pt>
    <dgm:pt modelId="{4F7EB257-9467-434F-946A-F5AD4537AA1E}" type="pres">
      <dgm:prSet presAssocID="{ACB72B2D-9E82-4368-9C3D-4C68A06F0E00}" presName="Child3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ECB6599A-EC72-45FB-8546-00692906F582}" type="pres">
      <dgm:prSet presAssocID="{ACB72B2D-9E82-4368-9C3D-4C68A06F0E00}" presName="Parent3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9BBD5AD-D680-47EE-9204-7DE13D18BF53}" type="pres">
      <dgm:prSet presAssocID="{2031AF24-4939-4EB7-9489-E02760DB94AB}" presName="Accent2" presStyleCnt="0"/>
      <dgm:spPr/>
    </dgm:pt>
    <dgm:pt modelId="{441C6C00-E8DB-4D4B-B783-3323D53FE610}" type="pres">
      <dgm:prSet presAssocID="{2031AF24-4939-4EB7-9489-E02760DB94AB}" presName="Accent" presStyleLbl="node1" presStyleIdx="5" presStyleCnt="7"/>
      <dgm:spPr/>
    </dgm:pt>
    <dgm:pt modelId="{69C24C0D-2234-4639-8B77-418871464FD7}" type="pres">
      <dgm:prSet presAssocID="{2031AF24-4939-4EB7-9489-E02760DB94AB}" presName="ParentBackground2" presStyleCnt="0"/>
      <dgm:spPr/>
    </dgm:pt>
    <dgm:pt modelId="{FDBDDDBF-F804-48D6-A72F-C425D9F134F8}" type="pres">
      <dgm:prSet presAssocID="{2031AF24-4939-4EB7-9489-E02760DB94AB}" presName="ParentBackground" presStyleLbl="fgAcc1" presStyleIdx="5" presStyleCnt="7"/>
      <dgm:spPr/>
    </dgm:pt>
    <dgm:pt modelId="{1E6D8563-E9B5-4578-85E5-031819AA7C43}" type="pres">
      <dgm:prSet presAssocID="{2031AF24-4939-4EB7-9489-E02760DB94AB}" presName="Child2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C9A5AC79-071D-4201-90DD-4BED3BEED88A}" type="pres">
      <dgm:prSet presAssocID="{2031AF24-4939-4EB7-9489-E02760DB94AB}" presName="Parent2" presStyleLbl="revTx" presStyleIdx="4" presStyleCnt="6">
        <dgm:presLayoutVars>
          <dgm:chMax val="1"/>
          <dgm:chPref val="1"/>
          <dgm:bulletEnabled val="1"/>
        </dgm:presLayoutVars>
      </dgm:prSet>
      <dgm:spPr/>
    </dgm:pt>
    <dgm:pt modelId="{F60E1F88-545C-4674-B376-FCC2FAE18441}" type="pres">
      <dgm:prSet presAssocID="{34706B73-98E9-447C-A819-66D1E599F735}" presName="Accent1" presStyleCnt="0"/>
      <dgm:spPr/>
    </dgm:pt>
    <dgm:pt modelId="{07B02886-1D50-4BE5-A253-36B2A9FCB2D5}" type="pres">
      <dgm:prSet presAssocID="{34706B73-98E9-447C-A819-66D1E599F735}" presName="Accent" presStyleLbl="node1" presStyleIdx="6" presStyleCnt="7"/>
      <dgm:spPr/>
    </dgm:pt>
    <dgm:pt modelId="{4E5A5AD4-8D75-45B0-BA11-988A5170DCD4}" type="pres">
      <dgm:prSet presAssocID="{34706B73-98E9-447C-A819-66D1E599F735}" presName="ParentBackground1" presStyleCnt="0"/>
      <dgm:spPr/>
    </dgm:pt>
    <dgm:pt modelId="{4B259E7D-BFDE-4D2C-9816-EAA09D7907F2}" type="pres">
      <dgm:prSet presAssocID="{34706B73-98E9-447C-A819-66D1E599F735}" presName="ParentBackground" presStyleLbl="fgAcc1" presStyleIdx="6" presStyleCnt="7"/>
      <dgm:spPr/>
    </dgm:pt>
    <dgm:pt modelId="{5076FD91-AE81-4507-A2E6-D13EC4F6DA56}" type="pres">
      <dgm:prSet presAssocID="{34706B73-98E9-447C-A819-66D1E599F735}" presName="Child1" presStyleLbl="revTx" presStyleIdx="5" presStyleCnt="6">
        <dgm:presLayoutVars>
          <dgm:chMax val="0"/>
          <dgm:chPref val="0"/>
          <dgm:bulletEnabled val="1"/>
        </dgm:presLayoutVars>
      </dgm:prSet>
      <dgm:spPr/>
    </dgm:pt>
    <dgm:pt modelId="{DCDB3676-2087-45DF-AE20-DFF166F9BF98}" type="pres">
      <dgm:prSet presAssocID="{34706B73-98E9-447C-A819-66D1E599F735}" presName="Parent1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47A17005-75C0-4AE2-A612-B262398F5F09}" type="presOf" srcId="{D71EBFD2-880D-4814-AEE7-ECDA4200ACA1}" destId="{5076FD91-AE81-4507-A2E6-D13EC4F6DA56}" srcOrd="0" destOrd="0" presId="urn:microsoft.com/office/officeart/2011/layout/CircleProcess"/>
    <dgm:cxn modelId="{6C948408-872D-40B8-A818-AF94C1E3C2F7}" type="presOf" srcId="{AD64771D-7C1F-4675-8AD0-16E729087CB8}" destId="{4DC285B2-69A9-477C-A1FA-7249BC0CF8A4}" srcOrd="0" destOrd="0" presId="urn:microsoft.com/office/officeart/2011/layout/CircleProcess"/>
    <dgm:cxn modelId="{0FA2D208-3389-4E7D-A54B-4625CB5775A3}" srcId="{3D28050C-AE92-405E-9EB9-7E067C5B2A46}" destId="{9DC9A5B8-A25C-4030-AC05-3870FD226614}" srcOrd="1" destOrd="0" parTransId="{1C2EAC83-7221-4B9F-9E43-E0964168F98E}" sibTransId="{1936580E-AEA3-47F0-BC48-8835F61C0565}"/>
    <dgm:cxn modelId="{88216C0A-98FD-4FBF-8289-7FAFA3F84D8B}" srcId="{3D28050C-AE92-405E-9EB9-7E067C5B2A46}" destId="{9786FC6E-2161-4AA4-9D09-4CC475949D78}" srcOrd="0" destOrd="0" parTransId="{2E15A171-CFE7-4511-B93A-C84707B220DB}" sibTransId="{185C6FA2-AEC5-4FE1-A4D2-7708D818BC1F}"/>
    <dgm:cxn modelId="{6DC86717-B368-4704-B856-4358383D3737}" srcId="{2031AF24-4939-4EB7-9489-E02760DB94AB}" destId="{2A0A553E-3E05-496D-9B36-5D9B0297BD7A}" srcOrd="0" destOrd="0" parTransId="{598C29BC-E7C8-4412-ABB9-3ACA78274ACD}" sibTransId="{BF2F1BB1-E9E9-4F6C-B55E-EAFE24EF8B56}"/>
    <dgm:cxn modelId="{48476F1C-7CAC-4804-86F7-1ACDEC501EFC}" type="presOf" srcId="{2031AF24-4939-4EB7-9489-E02760DB94AB}" destId="{FDBDDDBF-F804-48D6-A72F-C425D9F134F8}" srcOrd="0" destOrd="0" presId="urn:microsoft.com/office/officeart/2011/layout/CircleProcess"/>
    <dgm:cxn modelId="{48DC431E-F989-437C-AD20-FDB87A349DE8}" type="presOf" srcId="{3D28050C-AE92-405E-9EB9-7E067C5B2A46}" destId="{D618BE51-8264-4B15-BB93-FC136FA7DBEE}" srcOrd="0" destOrd="0" presId="urn:microsoft.com/office/officeart/2011/layout/CircleProcess"/>
    <dgm:cxn modelId="{F66CDE1E-6586-4F5C-B666-BEE8BBB1F6E0}" srcId="{29035B60-4A8C-465E-A9BE-71B7C8AAD946}" destId="{E952C17C-8BC1-4ED8-86B0-5125034FC70D}" srcOrd="6" destOrd="0" parTransId="{247F6CF6-6592-482A-85CA-BD12CFF056C5}" sibTransId="{2B0DC969-1715-404A-B409-F911A10F369D}"/>
    <dgm:cxn modelId="{E1335D26-C28A-47C0-B391-3080AF52ED8F}" type="presOf" srcId="{33DBCA6D-091E-41F8-8993-FD4575F48BD9}" destId="{4338E0A6-A128-4BF3-AAD3-D7969982C081}" srcOrd="1" destOrd="0" presId="urn:microsoft.com/office/officeart/2011/layout/CircleProcess"/>
    <dgm:cxn modelId="{1E60AE2C-D13F-4E92-A85A-A065258C2C23}" type="presOf" srcId="{2031AF24-4939-4EB7-9489-E02760DB94AB}" destId="{C9A5AC79-071D-4201-90DD-4BED3BEED88A}" srcOrd="1" destOrd="0" presId="urn:microsoft.com/office/officeart/2011/layout/CircleProcess"/>
    <dgm:cxn modelId="{C61FB031-B587-4B24-9597-280BF3D3E93C}" type="presOf" srcId="{97012641-A312-4BE3-8099-3363B103BD09}" destId="{444C25F7-4034-4B06-A974-76B2F0AE0297}" srcOrd="0" destOrd="0" presId="urn:microsoft.com/office/officeart/2011/layout/CircleProcess"/>
    <dgm:cxn modelId="{E2E2FB32-88CD-4C76-B743-02DEAD7FCD18}" type="presOf" srcId="{33DBCA6D-091E-41F8-8993-FD4575F48BD9}" destId="{57A07B93-5C2B-435E-9F34-9CA42520D58E}" srcOrd="0" destOrd="0" presId="urn:microsoft.com/office/officeart/2011/layout/CircleProcess"/>
    <dgm:cxn modelId="{1D5C9536-800A-49FF-8DB0-0BF37428F163}" type="presOf" srcId="{038E9D4C-F5B1-48A0-90AA-0FD3BEFFB140}" destId="{1E6D8563-E9B5-4578-85E5-031819AA7C43}" srcOrd="0" destOrd="1" presId="urn:microsoft.com/office/officeart/2011/layout/CircleProcess"/>
    <dgm:cxn modelId="{2000B838-62EB-45A1-BA78-BFF412080199}" srcId="{29035B60-4A8C-465E-A9BE-71B7C8AAD946}" destId="{2031AF24-4939-4EB7-9489-E02760DB94AB}" srcOrd="1" destOrd="0" parTransId="{FA030E91-0664-4852-ADB4-35B5E40BDCEC}" sibTransId="{0EB7AB17-4945-4E39-B29C-BC2072982447}"/>
    <dgm:cxn modelId="{1A592039-597A-4D99-85C6-9977C8AC3A09}" type="presOf" srcId="{7476E43B-CA6A-44AB-9CB0-2C70AC0FA464}" destId="{54C752E6-7D58-457E-9EE2-167DEA68CA0D}" srcOrd="1" destOrd="0" presId="urn:microsoft.com/office/officeart/2011/layout/CircleProcess"/>
    <dgm:cxn modelId="{12DE293A-AD35-4381-9740-520623C8C2FC}" srcId="{7476E43B-CA6A-44AB-9CB0-2C70AC0FA464}" destId="{97012641-A312-4BE3-8099-3363B103BD09}" srcOrd="0" destOrd="0" parTransId="{49CDE395-C3A7-4D0C-99ED-04E18180374D}" sibTransId="{63F73584-DFEA-4275-8CCB-3573818A085D}"/>
    <dgm:cxn modelId="{E9EB3D5E-84B3-49AE-BF82-9526C3DC098A}" srcId="{2031AF24-4939-4EB7-9489-E02760DB94AB}" destId="{038E9D4C-F5B1-48A0-90AA-0FD3BEFFB140}" srcOrd="1" destOrd="0" parTransId="{1B5DA0F3-23D7-458E-9D8B-430F9D0B49E0}" sibTransId="{B141E824-1482-4D73-967F-D2B556A87ADF}"/>
    <dgm:cxn modelId="{D4D75B61-533F-4B3A-BF40-CC1A685B4883}" type="presOf" srcId="{9786FC6E-2161-4AA4-9D09-4CC475949D78}" destId="{3CD68905-08CB-4128-A5BC-47C229C23ADC}" srcOrd="0" destOrd="0" presId="urn:microsoft.com/office/officeart/2011/layout/CircleProcess"/>
    <dgm:cxn modelId="{BB9FBA41-9462-47CD-86C6-6DCB708D9CAC}" type="presOf" srcId="{929870D8-FB00-40B5-A206-0E5538ECF6C1}" destId="{1E6D8563-E9B5-4578-85E5-031819AA7C43}" srcOrd="0" destOrd="2" presId="urn:microsoft.com/office/officeart/2011/layout/CircleProcess"/>
    <dgm:cxn modelId="{80033063-6A63-436A-BBF0-10E82AB84A05}" type="presOf" srcId="{2A0A553E-3E05-496D-9B36-5D9B0297BD7A}" destId="{1E6D8563-E9B5-4578-85E5-031819AA7C43}" srcOrd="0" destOrd="0" presId="urn:microsoft.com/office/officeart/2011/layout/CircleProcess"/>
    <dgm:cxn modelId="{5027B064-A634-4D8E-A2E5-226E1FB89FFB}" type="presOf" srcId="{34706B73-98E9-447C-A819-66D1E599F735}" destId="{4B259E7D-BFDE-4D2C-9816-EAA09D7907F2}" srcOrd="0" destOrd="0" presId="urn:microsoft.com/office/officeart/2011/layout/CircleProcess"/>
    <dgm:cxn modelId="{F260FA66-DF6B-4922-80C7-33DDC1CEE778}" srcId="{2031AF24-4939-4EB7-9489-E02760DB94AB}" destId="{929870D8-FB00-40B5-A206-0E5538ECF6C1}" srcOrd="2" destOrd="0" parTransId="{081908D5-8DFA-44D5-A7CF-9E04E6C6E1C6}" sibTransId="{D181728C-A8FF-460C-A670-AC9E9FB3D519}"/>
    <dgm:cxn modelId="{66742D47-7A7B-48BB-9797-5F8BD14852D9}" type="presOf" srcId="{7476E43B-CA6A-44AB-9CB0-2C70AC0FA464}" destId="{2945CA0E-7E74-4149-9FD9-E981B946F585}" srcOrd="0" destOrd="0" presId="urn:microsoft.com/office/officeart/2011/layout/CircleProcess"/>
    <dgm:cxn modelId="{980CA86A-A015-4CF2-8BC3-E3FA4470BE1F}" srcId="{7476E43B-CA6A-44AB-9CB0-2C70AC0FA464}" destId="{594A37C0-2426-466A-8184-31FF2E71FFA4}" srcOrd="1" destOrd="0" parTransId="{4D873FF7-D28E-44CC-BA50-80FAAF9F6A39}" sibTransId="{9F299C79-8A2D-48E7-83E5-8C1D2E5CFEDA}"/>
    <dgm:cxn modelId="{E859A46E-6C84-4E2B-AFE2-993BABEF6E93}" type="presOf" srcId="{76CD4B73-EBA5-4D65-8C8A-69B3A75BAE1A}" destId="{4F7EB257-9467-434F-946A-F5AD4537AA1E}" srcOrd="0" destOrd="1" presId="urn:microsoft.com/office/officeart/2011/layout/CircleProcess"/>
    <dgm:cxn modelId="{D3BEC94E-19D2-49B6-8E59-E210D75E2656}" srcId="{34706B73-98E9-447C-A819-66D1E599F735}" destId="{D71EBFD2-880D-4814-AEE7-ECDA4200ACA1}" srcOrd="0" destOrd="0" parTransId="{E556DBC1-AE30-42B8-9687-29AFAF045692}" sibTransId="{D8778115-DC68-4203-945D-5D156292805E}"/>
    <dgm:cxn modelId="{6B40E152-C4E4-475C-8472-A602EC6E98E8}" type="presOf" srcId="{9DC9A5B8-A25C-4030-AC05-3870FD226614}" destId="{3CD68905-08CB-4128-A5BC-47C229C23ADC}" srcOrd="0" destOrd="1" presId="urn:microsoft.com/office/officeart/2011/layout/CircleProcess"/>
    <dgm:cxn modelId="{32CC0173-279D-4EA6-AF88-A3AC022670E3}" type="presOf" srcId="{594A37C0-2426-466A-8184-31FF2E71FFA4}" destId="{444C25F7-4034-4B06-A974-76B2F0AE0297}" srcOrd="0" destOrd="1" presId="urn:microsoft.com/office/officeart/2011/layout/CircleProcess"/>
    <dgm:cxn modelId="{87745A73-C430-47DC-BCD7-2AA4A1581A6A}" srcId="{ACB72B2D-9E82-4368-9C3D-4C68A06F0E00}" destId="{030D2441-14B8-4B6B-9B8C-1487CB521A69}" srcOrd="2" destOrd="0" parTransId="{9E9FF436-D512-4807-851C-D4319518ECCB}" sibTransId="{18D34036-098A-47CD-BAB1-9E55256758CC}"/>
    <dgm:cxn modelId="{F76A0D79-CB06-4797-9D94-9FA497DA4CE3}" srcId="{2031AF24-4939-4EB7-9489-E02760DB94AB}" destId="{208DB7A5-9AA9-49E4-9903-E028D013FA08}" srcOrd="4" destOrd="0" parTransId="{8AA819AF-BA0B-4007-A1DA-9760B59B5DDF}" sibTransId="{5D0BBD40-460A-4568-A4F0-D648D6C1B037}"/>
    <dgm:cxn modelId="{646C5679-300D-4D56-8B0B-41A9678DD338}" type="presOf" srcId="{208DB7A5-9AA9-49E4-9903-E028D013FA08}" destId="{1E6D8563-E9B5-4578-85E5-031819AA7C43}" srcOrd="0" destOrd="4" presId="urn:microsoft.com/office/officeart/2011/layout/CircleProcess"/>
    <dgm:cxn modelId="{6F40AE7D-80D2-48DE-81A8-A0D1D34F7266}" type="presOf" srcId="{26644FC9-E058-4BE7-87A6-8115F4ED78B9}" destId="{4DC285B2-69A9-477C-A1FA-7249BC0CF8A4}" srcOrd="0" destOrd="1" presId="urn:microsoft.com/office/officeart/2011/layout/CircleProcess"/>
    <dgm:cxn modelId="{A6957787-FE71-4138-BF06-536ECCA67AC9}" srcId="{29035B60-4A8C-465E-A9BE-71B7C8AAD946}" destId="{3D28050C-AE92-405E-9EB9-7E067C5B2A46}" srcOrd="5" destOrd="0" parTransId="{01DCF87E-959F-4A60-AA0F-506B52C593FE}" sibTransId="{8CCECF50-58FE-4645-AC19-5C85389F31C1}"/>
    <dgm:cxn modelId="{33AA548B-57CE-442E-8427-28F43EDE97AE}" srcId="{ACB72B2D-9E82-4368-9C3D-4C68A06F0E00}" destId="{76CD4B73-EBA5-4D65-8C8A-69B3A75BAE1A}" srcOrd="1" destOrd="0" parTransId="{65919913-6B26-4804-8DE0-B5F009F01E5C}" sibTransId="{92E07E1B-D62E-4AE7-B0E3-FA02FA817E9C}"/>
    <dgm:cxn modelId="{8B22258E-CF1C-4607-A2E1-8E9F25F06382}" srcId="{33DBCA6D-091E-41F8-8993-FD4575F48BD9}" destId="{AD64771D-7C1F-4675-8AD0-16E729087CB8}" srcOrd="0" destOrd="0" parTransId="{2862A0B4-D9CE-441B-ABAA-291DB3D8E705}" sibTransId="{8ED563D2-E21B-4856-996A-FB15EF5D831C}"/>
    <dgm:cxn modelId="{F855D293-E9DB-48B5-A56D-0E19AE2A55DE}" srcId="{33DBCA6D-091E-41F8-8993-FD4575F48BD9}" destId="{26644FC9-E058-4BE7-87A6-8115F4ED78B9}" srcOrd="1" destOrd="0" parTransId="{F397059D-E6BA-4198-B633-DCFC14E31383}" sibTransId="{2403C4A4-0ED6-4719-9878-655F4284A352}"/>
    <dgm:cxn modelId="{4CFB2896-26D6-4960-BA84-3DD6FE9C7F5C}" type="presOf" srcId="{030D2441-14B8-4B6B-9B8C-1487CB521A69}" destId="{4F7EB257-9467-434F-946A-F5AD4537AA1E}" srcOrd="0" destOrd="2" presId="urn:microsoft.com/office/officeart/2011/layout/CircleProcess"/>
    <dgm:cxn modelId="{AA8F92A1-86F0-4A77-8502-2C0BE1EC8B7F}" type="presOf" srcId="{EACE6B3A-145F-4B8A-A9D3-72D8C399BCF0}" destId="{5076FD91-AE81-4507-A2E6-D13EC4F6DA56}" srcOrd="0" destOrd="1" presId="urn:microsoft.com/office/officeart/2011/layout/CircleProcess"/>
    <dgm:cxn modelId="{BFBE5EA7-E134-4770-BA2C-E4E005E3E557}" srcId="{2031AF24-4939-4EB7-9489-E02760DB94AB}" destId="{C4AF71A5-D5D2-4E01-8876-FFEEB7018200}" srcOrd="3" destOrd="0" parTransId="{AC754603-5AB6-4A61-8A54-BC101E477B09}" sibTransId="{13E1633C-03AE-46D6-9A9D-9A40C159F0C1}"/>
    <dgm:cxn modelId="{ACD832AC-8573-4CF0-8EC5-7E94DE79CE7A}" srcId="{34706B73-98E9-447C-A819-66D1E599F735}" destId="{EACE6B3A-145F-4B8A-A9D3-72D8C399BCF0}" srcOrd="1" destOrd="0" parTransId="{9652957A-69F7-4EB7-BB4E-77C870E58021}" sibTransId="{1FD68C90-BAD3-46D8-82C3-980E17D747F8}"/>
    <dgm:cxn modelId="{B0AC31B1-5DFF-4C62-9678-F0AE75464EF1}" type="presOf" srcId="{D7496540-277D-4482-9439-F0D0652B1986}" destId="{4F7EB257-9467-434F-946A-F5AD4537AA1E}" srcOrd="0" destOrd="3" presId="urn:microsoft.com/office/officeart/2011/layout/CircleProcess"/>
    <dgm:cxn modelId="{71EDE7B5-D50D-4D90-88A9-7CD975083B26}" srcId="{ACB72B2D-9E82-4368-9C3D-4C68A06F0E00}" destId="{D7496540-277D-4482-9439-F0D0652B1986}" srcOrd="3" destOrd="0" parTransId="{05FC0412-CFC9-4251-9453-A26EE6387A27}" sibTransId="{05BB8102-36FC-4266-B023-6EBD92142CC7}"/>
    <dgm:cxn modelId="{9C3EEBB5-0FC7-4FBB-8839-46E77C56DD82}" type="presOf" srcId="{ACB72B2D-9E82-4368-9C3D-4C68A06F0E00}" destId="{ECB6599A-EC72-45FB-8546-00692906F582}" srcOrd="1" destOrd="0" presId="urn:microsoft.com/office/officeart/2011/layout/CircleProcess"/>
    <dgm:cxn modelId="{121B58B6-77F5-42AC-BB1C-984EAD491B4E}" type="presOf" srcId="{E952C17C-8BC1-4ED8-86B0-5125034FC70D}" destId="{7237960D-CFBC-4DC0-AEEE-78D08AE43BD7}" srcOrd="0" destOrd="0" presId="urn:microsoft.com/office/officeart/2011/layout/CircleProcess"/>
    <dgm:cxn modelId="{B429FBB9-4E2B-46A6-861A-EEFF967FE9E5}" type="presOf" srcId="{34706B73-98E9-447C-A819-66D1E599F735}" destId="{DCDB3676-2087-45DF-AE20-DFF166F9BF98}" srcOrd="1" destOrd="0" presId="urn:microsoft.com/office/officeart/2011/layout/CircleProcess"/>
    <dgm:cxn modelId="{3C7FC0C2-82A7-4928-8B69-AD4C1171DC07}" type="presOf" srcId="{29035B60-4A8C-465E-A9BE-71B7C8AAD946}" destId="{90C32D17-0DDF-4FED-81C5-E6FB926930EA}" srcOrd="0" destOrd="0" presId="urn:microsoft.com/office/officeart/2011/layout/CircleProcess"/>
    <dgm:cxn modelId="{3F948DCB-07AB-4D94-803E-020E3D6727C6}" srcId="{29035B60-4A8C-465E-A9BE-71B7C8AAD946}" destId="{33DBCA6D-091E-41F8-8993-FD4575F48BD9}" srcOrd="4" destOrd="0" parTransId="{5ED2807F-ACC5-4041-AD69-F0E1700BA8F2}" sibTransId="{9E4BC835-A3B2-4204-9615-DA435849B213}"/>
    <dgm:cxn modelId="{A32589CD-2EB9-4BEF-84DA-CE133CC12CAD}" srcId="{29035B60-4A8C-465E-A9BE-71B7C8AAD946}" destId="{ACB72B2D-9E82-4368-9C3D-4C68A06F0E00}" srcOrd="2" destOrd="0" parTransId="{86FCEC7F-D2AC-41F8-8665-E6CA6C96689A}" sibTransId="{C896EE3B-B1F1-4365-9952-0A3CD3E4CE85}"/>
    <dgm:cxn modelId="{121554D5-95BF-47E0-B467-8BA18F8EF049}" type="presOf" srcId="{3D28050C-AE92-405E-9EB9-7E067C5B2A46}" destId="{AD796837-00CE-4995-B485-59DE285DDB1C}" srcOrd="1" destOrd="0" presId="urn:microsoft.com/office/officeart/2011/layout/CircleProcess"/>
    <dgm:cxn modelId="{0E1EF8D6-6293-4687-B213-FC17965DD9C3}" type="presOf" srcId="{C4AF71A5-D5D2-4E01-8876-FFEEB7018200}" destId="{1E6D8563-E9B5-4578-85E5-031819AA7C43}" srcOrd="0" destOrd="3" presId="urn:microsoft.com/office/officeart/2011/layout/CircleProcess"/>
    <dgm:cxn modelId="{796D93DC-90ED-4397-B967-31712B99044E}" type="presOf" srcId="{ACB72B2D-9E82-4368-9C3D-4C68A06F0E00}" destId="{88DE2C01-BEC4-45BE-9B75-C31D84DEF0E9}" srcOrd="0" destOrd="0" presId="urn:microsoft.com/office/officeart/2011/layout/CircleProcess"/>
    <dgm:cxn modelId="{7D072CE1-873A-4C57-BA81-22FBF85AFF48}" srcId="{ACB72B2D-9E82-4368-9C3D-4C68A06F0E00}" destId="{8298C17E-1D3A-4AC2-A1DA-2165813ECABC}" srcOrd="0" destOrd="0" parTransId="{728161F2-5E0D-466D-9F45-EDB9C639551A}" sibTransId="{4A337D7F-781E-4735-BEA0-E29FD53FA14A}"/>
    <dgm:cxn modelId="{E7269BE9-9C1C-4B56-AEF5-1F7044D4F062}" srcId="{29035B60-4A8C-465E-A9BE-71B7C8AAD946}" destId="{7476E43B-CA6A-44AB-9CB0-2C70AC0FA464}" srcOrd="3" destOrd="0" parTransId="{5DDB2770-1F5A-425A-B499-8CA079CDF6DD}" sibTransId="{ECE720DD-A337-463C-BF8A-5583CAA60066}"/>
    <dgm:cxn modelId="{060C7DF3-5FB2-4E3F-A528-9992EE5C00C5}" type="presOf" srcId="{8298C17E-1D3A-4AC2-A1DA-2165813ECABC}" destId="{4F7EB257-9467-434F-946A-F5AD4537AA1E}" srcOrd="0" destOrd="0" presId="urn:microsoft.com/office/officeart/2011/layout/CircleProcess"/>
    <dgm:cxn modelId="{B0D77FF4-C0D2-4B36-A21A-AF7BEC918B46}" type="presOf" srcId="{E952C17C-8BC1-4ED8-86B0-5125034FC70D}" destId="{791A5C26-7E55-4DB6-9AE0-CECC84618678}" srcOrd="1" destOrd="0" presId="urn:microsoft.com/office/officeart/2011/layout/CircleProcess"/>
    <dgm:cxn modelId="{6685C7FA-0F6C-436C-A01B-EDB07E4409AD}" srcId="{29035B60-4A8C-465E-A9BE-71B7C8AAD946}" destId="{34706B73-98E9-447C-A819-66D1E599F735}" srcOrd="0" destOrd="0" parTransId="{9483CA04-BA36-4694-A6B8-FEE7090BF06C}" sibTransId="{42DED5BD-B37A-42BD-A7CF-2A0541C0712C}"/>
    <dgm:cxn modelId="{1547C26A-A7B7-4B02-ADFF-44F8CD032616}" type="presParOf" srcId="{90C32D17-0DDF-4FED-81C5-E6FB926930EA}" destId="{2F5BF853-0B9C-491E-85A3-5B716C80B8D6}" srcOrd="0" destOrd="0" presId="urn:microsoft.com/office/officeart/2011/layout/CircleProcess"/>
    <dgm:cxn modelId="{93FAF816-3025-46C5-A251-43424009C615}" type="presParOf" srcId="{2F5BF853-0B9C-491E-85A3-5B716C80B8D6}" destId="{7B6EC0FC-77C8-4DFC-8D32-769446E6D3B0}" srcOrd="0" destOrd="0" presId="urn:microsoft.com/office/officeart/2011/layout/CircleProcess"/>
    <dgm:cxn modelId="{78BD755E-C5EB-4C24-8E8B-03A1F7E9E10B}" type="presParOf" srcId="{90C32D17-0DDF-4FED-81C5-E6FB926930EA}" destId="{FD35A247-B193-4990-86E7-5AAA6A6B6F43}" srcOrd="1" destOrd="0" presId="urn:microsoft.com/office/officeart/2011/layout/CircleProcess"/>
    <dgm:cxn modelId="{4A465466-6E31-4D1B-8286-02E8CB97AB1F}" type="presParOf" srcId="{FD35A247-B193-4990-86E7-5AAA6A6B6F43}" destId="{7237960D-CFBC-4DC0-AEEE-78D08AE43BD7}" srcOrd="0" destOrd="0" presId="urn:microsoft.com/office/officeart/2011/layout/CircleProcess"/>
    <dgm:cxn modelId="{E00B03A2-DBAD-4579-85B0-2A15B1A791B1}" type="presParOf" srcId="{90C32D17-0DDF-4FED-81C5-E6FB926930EA}" destId="{791A5C26-7E55-4DB6-9AE0-CECC84618678}" srcOrd="2" destOrd="0" presId="urn:microsoft.com/office/officeart/2011/layout/CircleProcess"/>
    <dgm:cxn modelId="{B4567859-E760-42CA-81D4-38C82636CCA8}" type="presParOf" srcId="{90C32D17-0DDF-4FED-81C5-E6FB926930EA}" destId="{D15B8750-4F17-424B-A375-76F7A496F2B7}" srcOrd="3" destOrd="0" presId="urn:microsoft.com/office/officeart/2011/layout/CircleProcess"/>
    <dgm:cxn modelId="{74657734-8986-4CC6-9763-9CF94142D8DB}" type="presParOf" srcId="{D15B8750-4F17-424B-A375-76F7A496F2B7}" destId="{BEE4720E-7CF2-4FCD-8945-EA4FE5EB7742}" srcOrd="0" destOrd="0" presId="urn:microsoft.com/office/officeart/2011/layout/CircleProcess"/>
    <dgm:cxn modelId="{2716C601-3B36-4ACC-BE39-27D74C502A7C}" type="presParOf" srcId="{90C32D17-0DDF-4FED-81C5-E6FB926930EA}" destId="{8A83DBE8-0C7E-4EA1-AE65-2AC5B829EED3}" srcOrd="4" destOrd="0" presId="urn:microsoft.com/office/officeart/2011/layout/CircleProcess"/>
    <dgm:cxn modelId="{1F5C8E6E-A3A6-49FC-BC20-B31D13867DAF}" type="presParOf" srcId="{8A83DBE8-0C7E-4EA1-AE65-2AC5B829EED3}" destId="{D618BE51-8264-4B15-BB93-FC136FA7DBEE}" srcOrd="0" destOrd="0" presId="urn:microsoft.com/office/officeart/2011/layout/CircleProcess"/>
    <dgm:cxn modelId="{F1C13C5B-0FE1-41F2-BA22-CF52F6E1182E}" type="presParOf" srcId="{90C32D17-0DDF-4FED-81C5-E6FB926930EA}" destId="{3CD68905-08CB-4128-A5BC-47C229C23ADC}" srcOrd="5" destOrd="0" presId="urn:microsoft.com/office/officeart/2011/layout/CircleProcess"/>
    <dgm:cxn modelId="{CFE5D96E-4FDF-48E9-9EFA-408EE7779EFF}" type="presParOf" srcId="{90C32D17-0DDF-4FED-81C5-E6FB926930EA}" destId="{AD796837-00CE-4995-B485-59DE285DDB1C}" srcOrd="6" destOrd="0" presId="urn:microsoft.com/office/officeart/2011/layout/CircleProcess"/>
    <dgm:cxn modelId="{D95F22C3-DE03-4301-A751-17A3547EEBB8}" type="presParOf" srcId="{90C32D17-0DDF-4FED-81C5-E6FB926930EA}" destId="{655DA59A-E520-48B8-9993-DC75DFDA386D}" srcOrd="7" destOrd="0" presId="urn:microsoft.com/office/officeart/2011/layout/CircleProcess"/>
    <dgm:cxn modelId="{5BD62643-FB22-4106-AFA9-EE7763092F61}" type="presParOf" srcId="{655DA59A-E520-48B8-9993-DC75DFDA386D}" destId="{5F2DB518-34E4-46FB-B2DC-6FBC393E79E0}" srcOrd="0" destOrd="0" presId="urn:microsoft.com/office/officeart/2011/layout/CircleProcess"/>
    <dgm:cxn modelId="{79A1B599-DCCC-4087-80C7-16A5B96E8F12}" type="presParOf" srcId="{90C32D17-0DDF-4FED-81C5-E6FB926930EA}" destId="{6B3B3783-5709-4091-A4D9-736B0DABA2B6}" srcOrd="8" destOrd="0" presId="urn:microsoft.com/office/officeart/2011/layout/CircleProcess"/>
    <dgm:cxn modelId="{2C9CE84E-D105-4B34-875A-BBEFB26A4B82}" type="presParOf" srcId="{6B3B3783-5709-4091-A4D9-736B0DABA2B6}" destId="{57A07B93-5C2B-435E-9F34-9CA42520D58E}" srcOrd="0" destOrd="0" presId="urn:microsoft.com/office/officeart/2011/layout/CircleProcess"/>
    <dgm:cxn modelId="{D068D284-6AB7-4F43-BD89-53360FFB247D}" type="presParOf" srcId="{90C32D17-0DDF-4FED-81C5-E6FB926930EA}" destId="{4DC285B2-69A9-477C-A1FA-7249BC0CF8A4}" srcOrd="9" destOrd="0" presId="urn:microsoft.com/office/officeart/2011/layout/CircleProcess"/>
    <dgm:cxn modelId="{81138101-69A6-4347-80A7-418870321DDF}" type="presParOf" srcId="{90C32D17-0DDF-4FED-81C5-E6FB926930EA}" destId="{4338E0A6-A128-4BF3-AAD3-D7969982C081}" srcOrd="10" destOrd="0" presId="urn:microsoft.com/office/officeart/2011/layout/CircleProcess"/>
    <dgm:cxn modelId="{B9723882-7A10-4D36-928E-A603517BC376}" type="presParOf" srcId="{90C32D17-0DDF-4FED-81C5-E6FB926930EA}" destId="{B652711B-DE4D-4CEA-A855-881F68256CB3}" srcOrd="11" destOrd="0" presId="urn:microsoft.com/office/officeart/2011/layout/CircleProcess"/>
    <dgm:cxn modelId="{9F9B168F-1703-473A-A63B-6ABDDA27360E}" type="presParOf" srcId="{B652711B-DE4D-4CEA-A855-881F68256CB3}" destId="{D53C8DB5-E5AA-4241-8EAF-6D7DF4F9B89E}" srcOrd="0" destOrd="0" presId="urn:microsoft.com/office/officeart/2011/layout/CircleProcess"/>
    <dgm:cxn modelId="{5B5EF889-6F9F-44D1-8685-1A4CBE90A46F}" type="presParOf" srcId="{90C32D17-0DDF-4FED-81C5-E6FB926930EA}" destId="{DD50E611-5641-43E2-A123-4E2FE2F882CA}" srcOrd="12" destOrd="0" presId="urn:microsoft.com/office/officeart/2011/layout/CircleProcess"/>
    <dgm:cxn modelId="{CBB5C6BA-4FD6-486C-90C9-CF495B06DDC4}" type="presParOf" srcId="{DD50E611-5641-43E2-A123-4E2FE2F882CA}" destId="{2945CA0E-7E74-4149-9FD9-E981B946F585}" srcOrd="0" destOrd="0" presId="urn:microsoft.com/office/officeart/2011/layout/CircleProcess"/>
    <dgm:cxn modelId="{4EBCE72D-C1C6-4ABE-A205-7A7B1CB54C3F}" type="presParOf" srcId="{90C32D17-0DDF-4FED-81C5-E6FB926930EA}" destId="{444C25F7-4034-4B06-A974-76B2F0AE0297}" srcOrd="13" destOrd="0" presId="urn:microsoft.com/office/officeart/2011/layout/CircleProcess"/>
    <dgm:cxn modelId="{6BE29D17-8D7B-4C79-B5BF-E8B6354A43C4}" type="presParOf" srcId="{90C32D17-0DDF-4FED-81C5-E6FB926930EA}" destId="{54C752E6-7D58-457E-9EE2-167DEA68CA0D}" srcOrd="14" destOrd="0" presId="urn:microsoft.com/office/officeart/2011/layout/CircleProcess"/>
    <dgm:cxn modelId="{A44B2D81-7D21-47F8-A20B-BBA78D15EA73}" type="presParOf" srcId="{90C32D17-0DDF-4FED-81C5-E6FB926930EA}" destId="{06114153-D59A-4A95-812D-97C27DFA2A85}" srcOrd="15" destOrd="0" presId="urn:microsoft.com/office/officeart/2011/layout/CircleProcess"/>
    <dgm:cxn modelId="{1E33D144-515D-4978-AA1F-655610FF3F4F}" type="presParOf" srcId="{06114153-D59A-4A95-812D-97C27DFA2A85}" destId="{1E35B304-9AD0-45FB-B8E1-9560FE7516F7}" srcOrd="0" destOrd="0" presId="urn:microsoft.com/office/officeart/2011/layout/CircleProcess"/>
    <dgm:cxn modelId="{15845AD4-A24D-4042-8ECB-682DB235CA72}" type="presParOf" srcId="{90C32D17-0DDF-4FED-81C5-E6FB926930EA}" destId="{A9BB02C4-82A6-423A-A208-D1C84FCD838F}" srcOrd="16" destOrd="0" presId="urn:microsoft.com/office/officeart/2011/layout/CircleProcess"/>
    <dgm:cxn modelId="{F7F6AA5A-20A7-4AF0-853E-DCB0E19447BA}" type="presParOf" srcId="{A9BB02C4-82A6-423A-A208-D1C84FCD838F}" destId="{88DE2C01-BEC4-45BE-9B75-C31D84DEF0E9}" srcOrd="0" destOrd="0" presId="urn:microsoft.com/office/officeart/2011/layout/CircleProcess"/>
    <dgm:cxn modelId="{7A5363C4-1EAF-44E8-AFD4-2233A183ECD3}" type="presParOf" srcId="{90C32D17-0DDF-4FED-81C5-E6FB926930EA}" destId="{4F7EB257-9467-434F-946A-F5AD4537AA1E}" srcOrd="17" destOrd="0" presId="urn:microsoft.com/office/officeart/2011/layout/CircleProcess"/>
    <dgm:cxn modelId="{480646B3-67EF-4936-BD4E-18143BAC3B60}" type="presParOf" srcId="{90C32D17-0DDF-4FED-81C5-E6FB926930EA}" destId="{ECB6599A-EC72-45FB-8546-00692906F582}" srcOrd="18" destOrd="0" presId="urn:microsoft.com/office/officeart/2011/layout/CircleProcess"/>
    <dgm:cxn modelId="{C3BB6140-BACF-4F97-A5B0-40A56BACE1C4}" type="presParOf" srcId="{90C32D17-0DDF-4FED-81C5-E6FB926930EA}" destId="{F9BBD5AD-D680-47EE-9204-7DE13D18BF53}" srcOrd="19" destOrd="0" presId="urn:microsoft.com/office/officeart/2011/layout/CircleProcess"/>
    <dgm:cxn modelId="{930650FB-79B9-42F7-8820-7BE505537390}" type="presParOf" srcId="{F9BBD5AD-D680-47EE-9204-7DE13D18BF53}" destId="{441C6C00-E8DB-4D4B-B783-3323D53FE610}" srcOrd="0" destOrd="0" presId="urn:microsoft.com/office/officeart/2011/layout/CircleProcess"/>
    <dgm:cxn modelId="{9EFD2233-5DF7-422D-AE2A-772E1E3FC2A8}" type="presParOf" srcId="{90C32D17-0DDF-4FED-81C5-E6FB926930EA}" destId="{69C24C0D-2234-4639-8B77-418871464FD7}" srcOrd="20" destOrd="0" presId="urn:microsoft.com/office/officeart/2011/layout/CircleProcess"/>
    <dgm:cxn modelId="{E22B68C4-A754-4834-B03A-D17FA583283A}" type="presParOf" srcId="{69C24C0D-2234-4639-8B77-418871464FD7}" destId="{FDBDDDBF-F804-48D6-A72F-C425D9F134F8}" srcOrd="0" destOrd="0" presId="urn:microsoft.com/office/officeart/2011/layout/CircleProcess"/>
    <dgm:cxn modelId="{667BB430-1510-4A5D-8B60-37E945EEA160}" type="presParOf" srcId="{90C32D17-0DDF-4FED-81C5-E6FB926930EA}" destId="{1E6D8563-E9B5-4578-85E5-031819AA7C43}" srcOrd="21" destOrd="0" presId="urn:microsoft.com/office/officeart/2011/layout/CircleProcess"/>
    <dgm:cxn modelId="{5F8E7742-B4F3-4FB2-B787-82230E7B7FCF}" type="presParOf" srcId="{90C32D17-0DDF-4FED-81C5-E6FB926930EA}" destId="{C9A5AC79-071D-4201-90DD-4BED3BEED88A}" srcOrd="22" destOrd="0" presId="urn:microsoft.com/office/officeart/2011/layout/CircleProcess"/>
    <dgm:cxn modelId="{4BD93FFF-8F16-4F15-9561-99C96C241A1C}" type="presParOf" srcId="{90C32D17-0DDF-4FED-81C5-E6FB926930EA}" destId="{F60E1F88-545C-4674-B376-FCC2FAE18441}" srcOrd="23" destOrd="0" presId="urn:microsoft.com/office/officeart/2011/layout/CircleProcess"/>
    <dgm:cxn modelId="{A36A0E53-176D-4532-AA05-981E43AD9D0D}" type="presParOf" srcId="{F60E1F88-545C-4674-B376-FCC2FAE18441}" destId="{07B02886-1D50-4BE5-A253-36B2A9FCB2D5}" srcOrd="0" destOrd="0" presId="urn:microsoft.com/office/officeart/2011/layout/CircleProcess"/>
    <dgm:cxn modelId="{916CF00A-5412-408D-8128-7B2C35EA7A3A}" type="presParOf" srcId="{90C32D17-0DDF-4FED-81C5-E6FB926930EA}" destId="{4E5A5AD4-8D75-45B0-BA11-988A5170DCD4}" srcOrd="24" destOrd="0" presId="urn:microsoft.com/office/officeart/2011/layout/CircleProcess"/>
    <dgm:cxn modelId="{2BCFA592-2420-4E57-8A10-49504B76FC8C}" type="presParOf" srcId="{4E5A5AD4-8D75-45B0-BA11-988A5170DCD4}" destId="{4B259E7D-BFDE-4D2C-9816-EAA09D7907F2}" srcOrd="0" destOrd="0" presId="urn:microsoft.com/office/officeart/2011/layout/CircleProcess"/>
    <dgm:cxn modelId="{CF050CBF-4221-4CC1-A6F5-C083833473B2}" type="presParOf" srcId="{90C32D17-0DDF-4FED-81C5-E6FB926930EA}" destId="{5076FD91-AE81-4507-A2E6-D13EC4F6DA56}" srcOrd="25" destOrd="0" presId="urn:microsoft.com/office/officeart/2011/layout/CircleProcess"/>
    <dgm:cxn modelId="{C3384595-FE92-4AFE-8538-CBB29581AC5B}" type="presParOf" srcId="{90C32D17-0DDF-4FED-81C5-E6FB926930EA}" destId="{DCDB3676-2087-45DF-AE20-DFF166F9BF98}" srcOrd="26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EE58D9-CBAD-4FDB-91D6-AF23F9505092}" type="doc">
      <dgm:prSet loTypeId="urn:microsoft.com/office/officeart/2009/3/layout/HorizontalOrganizationChart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BDA67AD-6155-414D-8305-C1BC08ABDDB5}">
      <dgm:prSet phldrT="[Text]" custT="1"/>
      <dgm:spPr/>
      <dgm:t>
        <a:bodyPr/>
        <a:lstStyle/>
        <a:p>
          <a:r>
            <a:rPr lang="en-US" sz="1400" dirty="0"/>
            <a:t>Glacial lake inventory</a:t>
          </a:r>
        </a:p>
        <a:p>
          <a:r>
            <a:rPr lang="en-US" sz="1100" dirty="0"/>
            <a:t>104 MDLs are considered</a:t>
          </a:r>
          <a:endParaRPr lang="en-IN" sz="1100" dirty="0"/>
        </a:p>
      </dgm:t>
    </dgm:pt>
    <dgm:pt modelId="{8CBE6775-5F0D-465D-97BB-3E583D3B254F}" type="parTrans" cxnId="{3AE01FB9-ECA0-4314-ADB7-56A3CE67F38E}">
      <dgm:prSet/>
      <dgm:spPr/>
      <dgm:t>
        <a:bodyPr/>
        <a:lstStyle/>
        <a:p>
          <a:endParaRPr lang="en-IN"/>
        </a:p>
      </dgm:t>
    </dgm:pt>
    <dgm:pt modelId="{89936D82-CB81-422F-9033-FB8B470F9DC9}" type="sibTrans" cxnId="{3AE01FB9-ECA0-4314-ADB7-56A3CE67F38E}">
      <dgm:prSet/>
      <dgm:spPr/>
      <dgm:t>
        <a:bodyPr/>
        <a:lstStyle/>
        <a:p>
          <a:endParaRPr lang="en-IN"/>
        </a:p>
      </dgm:t>
    </dgm:pt>
    <dgm:pt modelId="{A92C9FA7-653F-4095-8DA4-C531C5FE0BAE}">
      <dgm:prSet phldrT="[Text]" custT="1"/>
      <dgm:spPr/>
      <dgm:t>
        <a:bodyPr/>
        <a:lstStyle/>
        <a:p>
          <a:pPr algn="ctr">
            <a:buNone/>
          </a:pPr>
          <a:r>
            <a:rPr lang="en-US" sz="1600" dirty="0"/>
            <a:t>Training set</a:t>
          </a:r>
        </a:p>
        <a:p>
          <a:pPr algn="ctr">
            <a:buFont typeface="Arial" panose="020B0604020202020204" pitchFamily="34" charset="0"/>
            <a:buChar char="•"/>
          </a:pPr>
          <a:r>
            <a:rPr lang="en-IN" sz="1400" dirty="0"/>
            <a:t> </a:t>
          </a:r>
          <a:r>
            <a:rPr lang="en-IN" sz="1100" dirty="0"/>
            <a:t>70 MDLs</a:t>
          </a:r>
          <a:endParaRPr lang="en-IN" sz="1400" dirty="0"/>
        </a:p>
      </dgm:t>
    </dgm:pt>
    <dgm:pt modelId="{45633C8C-2D3F-4EE8-A45D-E92411B164C7}" type="parTrans" cxnId="{81E2C7F6-9B21-49DB-B5D3-0873B780FBB8}">
      <dgm:prSet/>
      <dgm:spPr>
        <a:ln>
          <a:solidFill>
            <a:schemeClr val="accent1">
              <a:lumMod val="75000"/>
            </a:schemeClr>
          </a:solidFill>
          <a:tailEnd type="triangle"/>
        </a:ln>
      </dgm:spPr>
      <dgm:t>
        <a:bodyPr/>
        <a:lstStyle/>
        <a:p>
          <a:endParaRPr lang="en-IN"/>
        </a:p>
      </dgm:t>
    </dgm:pt>
    <dgm:pt modelId="{711B892C-8E1A-4E1F-AC0E-D62ECB9EC2AA}" type="sibTrans" cxnId="{81E2C7F6-9B21-49DB-B5D3-0873B780FBB8}">
      <dgm:prSet/>
      <dgm:spPr/>
      <dgm:t>
        <a:bodyPr/>
        <a:lstStyle/>
        <a:p>
          <a:endParaRPr lang="en-IN"/>
        </a:p>
      </dgm:t>
    </dgm:pt>
    <dgm:pt modelId="{004594D6-3291-4945-97FF-C737DFBD539B}">
      <dgm:prSet phldrT="[Text]" custT="1"/>
      <dgm:spPr/>
      <dgm:t>
        <a:bodyPr/>
        <a:lstStyle/>
        <a:p>
          <a:r>
            <a:rPr lang="en-US" sz="1600" dirty="0"/>
            <a:t>Validation set</a:t>
          </a:r>
        </a:p>
        <a:p>
          <a:r>
            <a:rPr lang="en-US" sz="1100" dirty="0"/>
            <a:t>30 MDLs</a:t>
          </a:r>
          <a:endParaRPr lang="en-IN" sz="1100" dirty="0"/>
        </a:p>
      </dgm:t>
    </dgm:pt>
    <dgm:pt modelId="{FA8395AB-C0CF-4333-818A-FA5848ACDA2B}" type="sibTrans" cxnId="{A063663F-E567-4BB7-85DC-46200970AC03}">
      <dgm:prSet/>
      <dgm:spPr/>
      <dgm:t>
        <a:bodyPr/>
        <a:lstStyle/>
        <a:p>
          <a:endParaRPr lang="en-IN"/>
        </a:p>
      </dgm:t>
    </dgm:pt>
    <dgm:pt modelId="{E1AAEFFC-2ADB-46F8-98D9-E5569967B42A}" type="parTrans" cxnId="{A063663F-E567-4BB7-85DC-46200970AC03}">
      <dgm:prSet/>
      <dgm:spPr>
        <a:ln>
          <a:solidFill>
            <a:schemeClr val="accent1">
              <a:lumMod val="75000"/>
            </a:schemeClr>
          </a:solidFill>
          <a:tailEnd type="triangle"/>
        </a:ln>
      </dgm:spPr>
      <dgm:t>
        <a:bodyPr/>
        <a:lstStyle/>
        <a:p>
          <a:endParaRPr lang="en-IN"/>
        </a:p>
      </dgm:t>
    </dgm:pt>
    <dgm:pt modelId="{6557EC23-97FB-4702-A923-DAA967203E6E}">
      <dgm:prSet custT="1"/>
      <dgm:spPr/>
      <dgm:t>
        <a:bodyPr/>
        <a:lstStyle/>
        <a:p>
          <a:r>
            <a:rPr lang="en-US" sz="1600" dirty="0"/>
            <a:t>Select the impact factors</a:t>
          </a:r>
        </a:p>
        <a:p>
          <a:r>
            <a:rPr lang="en-IN" sz="1100" dirty="0"/>
            <a:t>After Wald tests we</a:t>
          </a:r>
          <a:r>
            <a:rPr lang="en-IN" sz="1200" dirty="0"/>
            <a:t> </a:t>
          </a:r>
          <a:r>
            <a:rPr lang="en-IN" sz="1100" dirty="0"/>
            <a:t>considered 6 most significant factors</a:t>
          </a:r>
        </a:p>
      </dgm:t>
    </dgm:pt>
    <dgm:pt modelId="{24C62B4C-CC1E-44A2-987F-04B0FD1260E1}" type="parTrans" cxnId="{765D5A5E-47EF-47A2-AC22-E834AB6BDAD6}">
      <dgm:prSet/>
      <dgm:spPr>
        <a:ln>
          <a:solidFill>
            <a:schemeClr val="accent1">
              <a:lumMod val="75000"/>
            </a:schemeClr>
          </a:solidFill>
          <a:tailEnd type="triangle"/>
        </a:ln>
      </dgm:spPr>
      <dgm:t>
        <a:bodyPr/>
        <a:lstStyle/>
        <a:p>
          <a:endParaRPr lang="en-IN"/>
        </a:p>
      </dgm:t>
    </dgm:pt>
    <dgm:pt modelId="{98503D1E-F5AA-40FA-A7FD-CEFFC92CBC9D}" type="sibTrans" cxnId="{765D5A5E-47EF-47A2-AC22-E834AB6BDAD6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11AE4958-69E8-460E-B67B-4D983F8A17F7}">
          <dgm:prSet custT="1"/>
          <dgm:spPr/>
          <dgm:t>
            <a:bodyPr/>
            <a:lstStyle/>
            <a:p>
              <a:r>
                <a:rPr lang="en-US" sz="1400" dirty="0"/>
                <a:t>Outburst susceptibility assessment model</a:t>
              </a:r>
            </a:p>
            <a:p>
              <a:r>
                <a:rPr lang="en-IN" sz="900" dirty="0"/>
                <a:t>P(Y=1)=</a:t>
              </a:r>
              <a14:m>
                <m:oMath xmlns:m="http://schemas.openxmlformats.org/officeDocument/2006/math">
                  <m:r>
                    <a:rPr lang="en-IN" sz="900" i="1" dirty="0" smtClean="0">
                      <a:latin typeface="Cambria Math" panose="02040503050406030204" pitchFamily="18" charset="0"/>
                    </a:rPr>
                    <m:t> {1+</m:t>
                  </m:r>
                  <m:r>
                    <m:rPr>
                      <m:sty m:val="p"/>
                    </m:rPr>
                    <a:rPr lang="en-IN" sz="900" i="1" dirty="0" smtClean="0">
                      <a:latin typeface="Cambria Math" panose="02040503050406030204" pitchFamily="18" charset="0"/>
                    </a:rPr>
                    <m:t>exp</m:t>
                  </m:r>
                  <m:r>
                    <a:rPr lang="en-IN" sz="900" i="1" dirty="0" smtClean="0">
                      <a:latin typeface="Cambria Math" panose="02040503050406030204" pitchFamily="18" charset="0"/>
                    </a:rPr>
                    <m:t>⁡[−(−12.424+4.88</m:t>
                  </m:r>
                  <m:sSub>
                    <m:sSubPr>
                      <m:ctrlPr>
                        <a:rPr lang="el-GR" sz="9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𝑋</m:t>
                      </m:r>
                    </m:e>
                    <m: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lang="en-IN" sz="900" i="1" dirty="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900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3</m:t>
                  </m:r>
                  <m:r>
                    <a:rPr lang="en-US" sz="900" b="0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.17</m:t>
                  </m:r>
                  <m:sSub>
                    <m:sSubPr>
                      <m:ctrlPr>
                        <a:rPr lang="el-GR" sz="90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900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</m:e>
                    <m:sub>
                      <m:r>
                        <a:rPr lang="en-US" sz="9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lang="en-US" sz="900" b="0" i="1" dirty="0" smtClean="0">
                      <a:latin typeface="Cambria Math" panose="02040503050406030204" pitchFamily="18" charset="0"/>
                    </a:rPr>
                    <m:t>+0.109</m:t>
                  </m:r>
                  <m:sSub>
                    <m:sSubPr>
                      <m:ctrlPr>
                        <a:rPr lang="el-GR" sz="90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900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</m:e>
                    <m:sub>
                      <m:r>
                        <a:rPr lang="en-US" sz="9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  <m:r>
                    <a:rPr lang="en-US" sz="900" b="0" i="1" dirty="0" smtClean="0">
                      <a:latin typeface="Cambria Math" panose="02040503050406030204" pitchFamily="18" charset="0"/>
                    </a:rPr>
                    <m:t>+0.196</m:t>
                  </m:r>
                  <m:sSub>
                    <m:sSubPr>
                      <m:ctrlPr>
                        <a:rPr lang="el-GR" sz="90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900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</m:e>
                    <m:sub>
                      <m:r>
                        <a:rPr lang="en-US" sz="900" b="0" i="1" dirty="0" smtClean="0"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  <m:r>
                    <a:rPr lang="en-US" sz="900" b="0" i="1" dirty="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900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0</m:t>
                  </m:r>
                  <m:r>
                    <a:rPr lang="en-US" sz="900" b="0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.141</m:t>
                  </m:r>
                  <m:sSub>
                    <m:sSubPr>
                      <m:ctrlPr>
                        <a:rPr lang="el-GR" sz="90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900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</m:e>
                    <m:sub>
                      <m:r>
                        <a:rPr lang="en-US" sz="900" b="0" i="1" dirty="0" smtClean="0">
                          <a:latin typeface="Cambria Math" panose="02040503050406030204" pitchFamily="18" charset="0"/>
                        </a:rPr>
                        <m:t>5</m:t>
                      </m:r>
                    </m:sub>
                  </m:sSub>
                  <m:r>
                    <a:rPr lang="en-US" sz="900" b="0" i="1" dirty="0" smtClean="0">
                      <a:latin typeface="Cambria Math" panose="02040503050406030204" pitchFamily="18" charset="0"/>
                    </a:rPr>
                    <m:t>−3.294</m:t>
                  </m:r>
                  <m:sSub>
                    <m:sSubPr>
                      <m:ctrlPr>
                        <a:rPr lang="en-IN" sz="90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900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</m:e>
                    <m:sub>
                      <m:r>
                        <a:rPr lang="en-US" sz="900" b="0" i="1" dirty="0" smtClean="0">
                          <a:latin typeface="Cambria Math" panose="02040503050406030204" pitchFamily="18" charset="0"/>
                        </a:rPr>
                        <m:t>6</m:t>
                      </m:r>
                    </m:sub>
                  </m:sSub>
                  <m:r>
                    <a:rPr lang="en-IN" sz="900" i="1" dirty="0" smtClean="0">
                      <a:latin typeface="Cambria Math" panose="02040503050406030204" pitchFamily="18" charset="0"/>
                    </a:rPr>
                    <m:t>)]</m:t>
                  </m:r>
                  <m:sSup>
                    <m:sSupPr>
                      <m:ctrlPr>
                        <a:rPr lang="en-IN" sz="900" i="1" dirty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sz="900" b="0" i="1" dirty="0" smtClean="0">
                          <a:latin typeface="Cambria Math" panose="02040503050406030204" pitchFamily="18" charset="0"/>
                        </a:rPr>
                        <m:t>}</m:t>
                      </m:r>
                    </m:e>
                    <m:sup>
                      <m:r>
                        <a:rPr lang="en-US" sz="900" b="0" i="1" dirty="0" smtClean="0">
                          <a:latin typeface="Cambria Math" panose="02040503050406030204" pitchFamily="18" charset="0"/>
                        </a:rPr>
                        <m:t>−1</m:t>
                      </m:r>
                    </m:sup>
                  </m:sSup>
                </m:oMath>
              </a14:m>
              <a:endParaRPr lang="en-US" sz="400" dirty="0"/>
            </a:p>
          </dgm:t>
        </dgm:pt>
      </mc:Choice>
      <mc:Fallback xmlns="">
        <dgm:pt modelId="{11AE4958-69E8-460E-B67B-4D983F8A17F7}">
          <dgm:prSet custT="1"/>
          <dgm:spPr/>
          <dgm:t>
            <a:bodyPr/>
            <a:lstStyle/>
            <a:p>
              <a:r>
                <a:rPr lang="en-US" sz="1400" dirty="0"/>
                <a:t>Outburst susceptibility assessment model</a:t>
              </a:r>
            </a:p>
            <a:p>
              <a:r>
                <a:rPr lang="en-IN" sz="900" dirty="0"/>
                <a:t>P(Y=1)=</a:t>
              </a:r>
              <a:r>
                <a:rPr lang="en-IN" sz="900" i="0" dirty="0">
                  <a:latin typeface="Cambria Math" panose="02040503050406030204" pitchFamily="18" charset="0"/>
                </a:rPr>
                <a:t> {1+exp⁡[−(−12.424+4.88</a:t>
              </a:r>
              <a:r>
                <a:rPr lang="en-US" sz="900" b="0" i="0">
                  <a:latin typeface="Cambria Math" panose="02040503050406030204" pitchFamily="18" charset="0"/>
                </a:rPr>
                <a:t>𝑋</a:t>
              </a:r>
              <a:r>
                <a:rPr lang="el-GR" sz="900" b="0" i="0">
                  <a:latin typeface="Cambria Math" panose="02040503050406030204" pitchFamily="18" charset="0"/>
                </a:rPr>
                <a:t>_</a:t>
              </a:r>
              <a:r>
                <a:rPr lang="en-US" sz="900" b="0" i="0">
                  <a:latin typeface="Cambria Math" panose="02040503050406030204" pitchFamily="18" charset="0"/>
                </a:rPr>
                <a:t>1</a:t>
              </a:r>
              <a:r>
                <a:rPr lang="en-IN" sz="900" i="0" dirty="0">
                  <a:latin typeface="Cambria Math" panose="02040503050406030204" pitchFamily="18" charset="0"/>
                </a:rPr>
                <a:t>+</a:t>
              </a:r>
              <a:r>
                <a:rPr lang="en-US" sz="9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  <a:r>
                <a:rPr lang="en-US" sz="9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.17</a:t>
              </a:r>
              <a:r>
                <a:rPr lang="en-US" sz="900" b="0" i="0" dirty="0">
                  <a:latin typeface="Cambria Math" panose="02040503050406030204" pitchFamily="18" charset="0"/>
                </a:rPr>
                <a:t>𝑋</a:t>
              </a:r>
              <a:r>
                <a:rPr lang="el-GR" sz="900" b="0" i="0" dirty="0">
                  <a:latin typeface="Cambria Math" panose="02040503050406030204" pitchFamily="18" charset="0"/>
                </a:rPr>
                <a:t>_</a:t>
              </a:r>
              <a:r>
                <a:rPr lang="en-US" sz="900" b="0" i="0" dirty="0">
                  <a:latin typeface="Cambria Math" panose="02040503050406030204" pitchFamily="18" charset="0"/>
                </a:rPr>
                <a:t>2+0.109𝑋</a:t>
              </a:r>
              <a:r>
                <a:rPr lang="el-GR" sz="900" b="0" i="0" dirty="0">
                  <a:latin typeface="Cambria Math" panose="02040503050406030204" pitchFamily="18" charset="0"/>
                </a:rPr>
                <a:t>_</a:t>
              </a:r>
              <a:r>
                <a:rPr lang="en-US" sz="900" b="0" i="0" dirty="0">
                  <a:latin typeface="Cambria Math" panose="02040503050406030204" pitchFamily="18" charset="0"/>
                </a:rPr>
                <a:t>3+0.196𝑋</a:t>
              </a:r>
              <a:r>
                <a:rPr lang="el-GR" sz="900" b="0" i="0" dirty="0">
                  <a:latin typeface="Cambria Math" panose="02040503050406030204" pitchFamily="18" charset="0"/>
                </a:rPr>
                <a:t>_</a:t>
              </a:r>
              <a:r>
                <a:rPr lang="en-US" sz="900" b="0" i="0" dirty="0">
                  <a:latin typeface="Cambria Math" panose="02040503050406030204" pitchFamily="18" charset="0"/>
                </a:rPr>
                <a:t>4+</a:t>
              </a:r>
              <a:r>
                <a:rPr lang="en-US" sz="9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  <a:r>
                <a:rPr lang="en-US" sz="9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.141</a:t>
              </a:r>
              <a:r>
                <a:rPr lang="en-US" sz="900" b="0" i="0" dirty="0">
                  <a:latin typeface="Cambria Math" panose="02040503050406030204" pitchFamily="18" charset="0"/>
                </a:rPr>
                <a:t>𝑋</a:t>
              </a:r>
              <a:r>
                <a:rPr lang="el-GR" sz="900" b="0" i="0" dirty="0">
                  <a:latin typeface="Cambria Math" panose="02040503050406030204" pitchFamily="18" charset="0"/>
                </a:rPr>
                <a:t>_</a:t>
              </a:r>
              <a:r>
                <a:rPr lang="en-US" sz="900" b="0" i="0" dirty="0">
                  <a:latin typeface="Cambria Math" panose="02040503050406030204" pitchFamily="18" charset="0"/>
                </a:rPr>
                <a:t>5−3.294𝑋</a:t>
              </a:r>
              <a:r>
                <a:rPr lang="en-IN" sz="900" b="0" i="0" dirty="0">
                  <a:latin typeface="Cambria Math" panose="02040503050406030204" pitchFamily="18" charset="0"/>
                </a:rPr>
                <a:t>_</a:t>
              </a:r>
              <a:r>
                <a:rPr lang="en-US" sz="900" b="0" i="0" dirty="0">
                  <a:latin typeface="Cambria Math" panose="02040503050406030204" pitchFamily="18" charset="0"/>
                </a:rPr>
                <a:t>6</a:t>
              </a:r>
              <a:r>
                <a:rPr lang="en-IN" sz="900" i="0" dirty="0">
                  <a:latin typeface="Cambria Math" panose="02040503050406030204" pitchFamily="18" charset="0"/>
                </a:rPr>
                <a:t>)]</a:t>
              </a:r>
              <a:r>
                <a:rPr lang="en-US" sz="900" b="0" i="0" dirty="0">
                  <a:latin typeface="Cambria Math" panose="02040503050406030204" pitchFamily="18" charset="0"/>
                </a:rPr>
                <a:t>}</a:t>
              </a:r>
              <a:r>
                <a:rPr lang="en-IN" sz="900" b="0" i="0" dirty="0">
                  <a:latin typeface="Cambria Math" panose="02040503050406030204" pitchFamily="18" charset="0"/>
                </a:rPr>
                <a:t>^(</a:t>
              </a:r>
              <a:r>
                <a:rPr lang="en-US" sz="900" b="0" i="0" dirty="0">
                  <a:latin typeface="Cambria Math" panose="02040503050406030204" pitchFamily="18" charset="0"/>
                </a:rPr>
                <a:t>−1</a:t>
              </a:r>
              <a:r>
                <a:rPr lang="en-IN" sz="900" b="0" i="0" dirty="0">
                  <a:latin typeface="Cambria Math" panose="02040503050406030204" pitchFamily="18" charset="0"/>
                </a:rPr>
                <a:t>)</a:t>
              </a:r>
              <a:endParaRPr lang="en-US" sz="400" dirty="0"/>
            </a:p>
          </dgm:t>
        </dgm:pt>
      </mc:Fallback>
    </mc:AlternateContent>
    <dgm:pt modelId="{1B0EB278-D4A1-4A8F-870F-998D17BAF914}" type="parTrans" cxnId="{7EB88899-ADCC-47A1-833F-3C5A1F833F5D}">
      <dgm:prSet/>
      <dgm:spPr>
        <a:ln>
          <a:solidFill>
            <a:schemeClr val="accent1">
              <a:lumMod val="75000"/>
            </a:schemeClr>
          </a:solidFill>
          <a:tailEnd type="triangle"/>
        </a:ln>
      </dgm:spPr>
      <dgm:t>
        <a:bodyPr/>
        <a:lstStyle/>
        <a:p>
          <a:endParaRPr lang="en-IN"/>
        </a:p>
      </dgm:t>
    </dgm:pt>
    <dgm:pt modelId="{90FCA28A-3F74-4ED2-AA11-E5A260449E93}" type="sibTrans" cxnId="{7EB88899-ADCC-47A1-833F-3C5A1F833F5D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55558017-0A26-42FC-A1EA-2A1858B80BF5}">
          <dgm:prSet custT="1"/>
          <dgm:spPr/>
          <dgm:t>
            <a:bodyPr/>
            <a:lstStyle/>
            <a:p>
              <a:r>
                <a:rPr lang="en-US" sz="1600" dirty="0"/>
                <a:t>Binary logistic regression</a:t>
              </a:r>
            </a:p>
            <a:p>
              <a:r>
                <a:rPr lang="en-IN" sz="900" dirty="0"/>
                <a:t>P(Y=1)=</a:t>
              </a:r>
              <a14:m>
                <m:oMath xmlns:m="http://schemas.openxmlformats.org/officeDocument/2006/math">
                  <m:r>
                    <a:rPr lang="en-IN" sz="900" i="1" dirty="0" smtClean="0">
                      <a:latin typeface="Cambria Math" panose="02040503050406030204" pitchFamily="18" charset="0"/>
                    </a:rPr>
                    <m:t> {1+</m:t>
                  </m:r>
                  <m:r>
                    <m:rPr>
                      <m:sty m:val="p"/>
                    </m:rPr>
                    <a:rPr lang="en-IN" sz="900" i="1" dirty="0" smtClean="0">
                      <a:latin typeface="Cambria Math" panose="02040503050406030204" pitchFamily="18" charset="0"/>
                    </a:rPr>
                    <m:t>exp</m:t>
                  </m:r>
                  <m:r>
                    <a:rPr lang="en-IN" sz="900" i="1" dirty="0" smtClean="0">
                      <a:latin typeface="Cambria Math" panose="02040503050406030204" pitchFamily="18" charset="0"/>
                    </a:rPr>
                    <m:t>⁡[−(</m:t>
                  </m:r>
                  <m:r>
                    <a:rPr lang="el-GR" sz="900" i="1" dirty="0" smtClean="0">
                      <a:latin typeface="Cambria Math" panose="02040503050406030204" pitchFamily="18" charset="0"/>
                    </a:rPr>
                    <m:t>𝛼</m:t>
                  </m:r>
                  <m:r>
                    <a:rPr lang="el-GR" sz="900" i="1" dirty="0" smtClean="0">
                      <a:latin typeface="Cambria Math" panose="02040503050406030204" pitchFamily="18" charset="0"/>
                    </a:rPr>
                    <m:t>+</m:t>
                  </m:r>
                  <m:sSub>
                    <m:sSubPr>
                      <m:ctrlPr>
                        <a:rPr lang="el-GR" sz="9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l-GR" sz="9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e>
                    <m: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sSub>
                    <m:sSubPr>
                      <m:ctrlPr>
                        <a:rPr lang="el-GR" sz="9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𝑋</m:t>
                      </m:r>
                    </m:e>
                    <m: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lang="en-IN" sz="900" i="1" dirty="0" smtClean="0">
                      <a:latin typeface="Cambria Math" panose="02040503050406030204" pitchFamily="18" charset="0"/>
                    </a:rPr>
                    <m:t>+</m:t>
                  </m:r>
                  <m:sSub>
                    <m:sSubPr>
                      <m:ctrlPr>
                        <a:rPr lang="el-GR" sz="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el-GR" sz="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e>
                    <m:sub>
                      <m:r>
                        <a:rPr lang="en-US" sz="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sub>
                  </m:sSub>
                  <m:sSub>
                    <m:sSubPr>
                      <m:ctrlPr>
                        <a:rPr lang="el-GR" sz="90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900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</m:e>
                    <m:sub>
                      <m:r>
                        <a:rPr lang="en-US" sz="9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lang="en-IN" sz="900" i="1" dirty="0" smtClean="0">
                      <a:latin typeface="Cambria Math" panose="02040503050406030204" pitchFamily="18" charset="0"/>
                    </a:rPr>
                    <m:t>+⋯+</m:t>
                  </m:r>
                  <m:sSub>
                    <m:sSubPr>
                      <m:ctrlPr>
                        <a:rPr lang="en-IN" sz="90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IN" sz="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e>
                    <m:sub>
                      <m:r>
                        <a:rPr lang="en-US" sz="900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</m:sub>
                  </m:sSub>
                  <m:sSub>
                    <m:sSubPr>
                      <m:ctrlPr>
                        <a:rPr lang="en-IN" sz="90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900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</m:e>
                    <m:sub>
                      <m:r>
                        <a:rPr lang="en-US" sz="900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</m:sub>
                  </m:sSub>
                  <m:r>
                    <a:rPr lang="en-IN" sz="900" i="1" dirty="0" smtClean="0">
                      <a:latin typeface="Cambria Math" panose="02040503050406030204" pitchFamily="18" charset="0"/>
                    </a:rPr>
                    <m:t>)]</m:t>
                  </m:r>
                  <m:sSup>
                    <m:sSupPr>
                      <m:ctrlPr>
                        <a:rPr lang="en-IN" sz="900" i="1" dirty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sz="900" b="0" i="1" dirty="0" smtClean="0">
                          <a:latin typeface="Cambria Math" panose="02040503050406030204" pitchFamily="18" charset="0"/>
                        </a:rPr>
                        <m:t>}</m:t>
                      </m:r>
                    </m:e>
                    <m:sup>
                      <m:r>
                        <a:rPr lang="en-US" sz="900" b="0" i="1" dirty="0" smtClean="0">
                          <a:latin typeface="Cambria Math" panose="02040503050406030204" pitchFamily="18" charset="0"/>
                        </a:rPr>
                        <m:t>−1</m:t>
                      </m:r>
                    </m:sup>
                  </m:sSup>
                </m:oMath>
              </a14:m>
              <a:endParaRPr lang="en-US" sz="200" dirty="0"/>
            </a:p>
          </dgm:t>
        </dgm:pt>
      </mc:Choice>
      <mc:Fallback xmlns="">
        <dgm:pt modelId="{55558017-0A26-42FC-A1EA-2A1858B80BF5}">
          <dgm:prSet custT="1"/>
          <dgm:spPr/>
          <dgm:t>
            <a:bodyPr/>
            <a:lstStyle/>
            <a:p>
              <a:r>
                <a:rPr lang="en-US" sz="1600" dirty="0"/>
                <a:t>Binary logistic regression</a:t>
              </a:r>
            </a:p>
            <a:p>
              <a:r>
                <a:rPr lang="en-IN" sz="900" dirty="0"/>
                <a:t>P(Y=1)=</a:t>
              </a:r>
              <a:r>
                <a:rPr lang="en-IN" sz="900" i="0" dirty="0">
                  <a:latin typeface="Cambria Math" panose="02040503050406030204" pitchFamily="18" charset="0"/>
                </a:rPr>
                <a:t> {1+exp⁡[−(</a:t>
              </a:r>
              <a:r>
                <a:rPr lang="el-GR" sz="900" i="0" dirty="0">
                  <a:latin typeface="Cambria Math" panose="02040503050406030204" pitchFamily="18" charset="0"/>
                </a:rPr>
                <a:t>𝛼+</a:t>
              </a:r>
              <a:r>
                <a:rPr lang="el-GR" sz="9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𝛽_</a:t>
              </a:r>
              <a:r>
                <a:rPr lang="en-US" sz="900" b="0" i="0">
                  <a:latin typeface="Cambria Math" panose="02040503050406030204" pitchFamily="18" charset="0"/>
                </a:rPr>
                <a:t>1</a:t>
              </a:r>
              <a:r>
                <a:rPr lang="el-GR" sz="900" b="0" i="0">
                  <a:latin typeface="Cambria Math" panose="02040503050406030204" pitchFamily="18" charset="0"/>
                </a:rPr>
                <a:t> </a:t>
              </a:r>
              <a:r>
                <a:rPr lang="en-US" sz="900" b="0" i="0">
                  <a:latin typeface="Cambria Math" panose="02040503050406030204" pitchFamily="18" charset="0"/>
                </a:rPr>
                <a:t>𝑋</a:t>
              </a:r>
              <a:r>
                <a:rPr lang="el-GR" sz="900" b="0" i="0">
                  <a:latin typeface="Cambria Math" panose="02040503050406030204" pitchFamily="18" charset="0"/>
                </a:rPr>
                <a:t>_</a:t>
              </a:r>
              <a:r>
                <a:rPr lang="en-US" sz="900" b="0" i="0">
                  <a:latin typeface="Cambria Math" panose="02040503050406030204" pitchFamily="18" charset="0"/>
                </a:rPr>
                <a:t>1</a:t>
              </a:r>
              <a:r>
                <a:rPr lang="en-IN" sz="900" i="0" dirty="0">
                  <a:latin typeface="Cambria Math" panose="02040503050406030204" pitchFamily="18" charset="0"/>
                </a:rPr>
                <a:t>+</a:t>
              </a:r>
              <a:r>
                <a:rPr lang="el-GR" sz="9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𝛽_</a:t>
              </a:r>
              <a:r>
                <a:rPr lang="en-US" sz="9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  <a:r>
                <a:rPr lang="el-GR" sz="9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sz="900" b="0" i="0" dirty="0">
                  <a:latin typeface="Cambria Math" panose="02040503050406030204" pitchFamily="18" charset="0"/>
                </a:rPr>
                <a:t>𝑋</a:t>
              </a:r>
              <a:r>
                <a:rPr lang="el-GR" sz="900" b="0" i="0" dirty="0">
                  <a:latin typeface="Cambria Math" panose="02040503050406030204" pitchFamily="18" charset="0"/>
                </a:rPr>
                <a:t>_</a:t>
              </a:r>
              <a:r>
                <a:rPr lang="en-US" sz="900" b="0" i="0" dirty="0">
                  <a:latin typeface="Cambria Math" panose="02040503050406030204" pitchFamily="18" charset="0"/>
                </a:rPr>
                <a:t>2</a:t>
              </a:r>
              <a:r>
                <a:rPr lang="en-IN" sz="900" i="0" dirty="0">
                  <a:latin typeface="Cambria Math" panose="02040503050406030204" pitchFamily="18" charset="0"/>
                </a:rPr>
                <a:t>+⋯+</a:t>
              </a:r>
              <a:r>
                <a:rPr lang="en-IN" sz="9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𝛽_</a:t>
              </a:r>
              <a:r>
                <a:rPr lang="en-US" sz="900" b="0" i="0" dirty="0">
                  <a:latin typeface="Cambria Math" panose="02040503050406030204" pitchFamily="18" charset="0"/>
                </a:rPr>
                <a:t>𝑛</a:t>
              </a:r>
              <a:r>
                <a:rPr lang="en-IN" sz="900" b="0" i="0" dirty="0">
                  <a:latin typeface="Cambria Math" panose="02040503050406030204" pitchFamily="18" charset="0"/>
                </a:rPr>
                <a:t> </a:t>
              </a:r>
              <a:r>
                <a:rPr lang="en-US" sz="900" b="0" i="0" dirty="0">
                  <a:latin typeface="Cambria Math" panose="02040503050406030204" pitchFamily="18" charset="0"/>
                </a:rPr>
                <a:t>𝑋</a:t>
              </a:r>
              <a:r>
                <a:rPr lang="en-IN" sz="900" b="0" i="0" dirty="0">
                  <a:latin typeface="Cambria Math" panose="02040503050406030204" pitchFamily="18" charset="0"/>
                </a:rPr>
                <a:t>_</a:t>
              </a:r>
              <a:r>
                <a:rPr lang="en-US" sz="900" b="0" i="0" dirty="0">
                  <a:latin typeface="Cambria Math" panose="02040503050406030204" pitchFamily="18" charset="0"/>
                </a:rPr>
                <a:t>𝑛</a:t>
              </a:r>
              <a:r>
                <a:rPr lang="en-IN" sz="900" i="0" dirty="0">
                  <a:latin typeface="Cambria Math" panose="02040503050406030204" pitchFamily="18" charset="0"/>
                </a:rPr>
                <a:t>)]</a:t>
              </a:r>
              <a:r>
                <a:rPr lang="en-US" sz="900" b="0" i="0" dirty="0">
                  <a:latin typeface="Cambria Math" panose="02040503050406030204" pitchFamily="18" charset="0"/>
                </a:rPr>
                <a:t>}</a:t>
              </a:r>
              <a:r>
                <a:rPr lang="en-IN" sz="900" b="0" i="0" dirty="0">
                  <a:latin typeface="Cambria Math" panose="02040503050406030204" pitchFamily="18" charset="0"/>
                </a:rPr>
                <a:t>^(</a:t>
              </a:r>
              <a:r>
                <a:rPr lang="en-US" sz="900" b="0" i="0" dirty="0">
                  <a:latin typeface="Cambria Math" panose="02040503050406030204" pitchFamily="18" charset="0"/>
                </a:rPr>
                <a:t>−1</a:t>
              </a:r>
              <a:r>
                <a:rPr lang="en-IN" sz="900" b="0" i="0" dirty="0">
                  <a:latin typeface="Cambria Math" panose="02040503050406030204" pitchFamily="18" charset="0"/>
                </a:rPr>
                <a:t>)</a:t>
              </a:r>
              <a:endParaRPr lang="en-US" sz="200" dirty="0"/>
            </a:p>
          </dgm:t>
        </dgm:pt>
      </mc:Fallback>
    </mc:AlternateContent>
    <dgm:pt modelId="{F4379412-28BC-4263-AF34-FCA17A007EA2}" type="sibTrans" cxnId="{866F4058-637F-4E51-B51B-629997F5373C}">
      <dgm:prSet/>
      <dgm:spPr/>
      <dgm:t>
        <a:bodyPr/>
        <a:lstStyle/>
        <a:p>
          <a:endParaRPr lang="en-IN"/>
        </a:p>
      </dgm:t>
    </dgm:pt>
    <dgm:pt modelId="{17B033BD-6521-44A3-B8CF-FE7858333B70}" type="parTrans" cxnId="{866F4058-637F-4E51-B51B-629997F5373C}">
      <dgm:prSet/>
      <dgm:spPr>
        <a:ln>
          <a:solidFill>
            <a:schemeClr val="accent1">
              <a:lumMod val="75000"/>
            </a:schemeClr>
          </a:solidFill>
          <a:tailEnd type="triangle"/>
        </a:ln>
      </dgm:spPr>
      <dgm:t>
        <a:bodyPr/>
        <a:lstStyle/>
        <a:p>
          <a:endParaRPr lang="en-IN"/>
        </a:p>
      </dgm:t>
    </dgm:pt>
    <dgm:pt modelId="{1A9B8F3D-6C88-40C5-B99F-8FA3AB130093}">
      <dgm:prSet custT="1"/>
      <dgm:spPr/>
      <dgm:t>
        <a:bodyPr/>
        <a:lstStyle/>
        <a:p>
          <a:r>
            <a:rPr lang="en-US" sz="1600" dirty="0"/>
            <a:t>Verify the feasibility of the model</a:t>
          </a:r>
        </a:p>
        <a:p>
          <a:r>
            <a:rPr lang="en-US" sz="1000" dirty="0"/>
            <a:t>Plotted the ROC curve</a:t>
          </a:r>
          <a:endParaRPr lang="en-IN" sz="700" dirty="0"/>
        </a:p>
      </dgm:t>
    </dgm:pt>
    <dgm:pt modelId="{A61274A6-EFD7-44CF-95B8-3D485902484F}" type="parTrans" cxnId="{51D3F84F-D0D9-4EF4-9154-0B47491DC650}">
      <dgm:prSet/>
      <dgm:spPr>
        <a:ln>
          <a:solidFill>
            <a:schemeClr val="accent1">
              <a:lumMod val="75000"/>
            </a:schemeClr>
          </a:solidFill>
          <a:tailEnd type="triangle"/>
        </a:ln>
      </dgm:spPr>
      <dgm:t>
        <a:bodyPr/>
        <a:lstStyle/>
        <a:p>
          <a:endParaRPr lang="en-IN"/>
        </a:p>
      </dgm:t>
    </dgm:pt>
    <dgm:pt modelId="{F8770C86-F594-4DA2-BF36-7A04A77FB477}" type="sibTrans" cxnId="{51D3F84F-D0D9-4EF4-9154-0B47491DC650}">
      <dgm:prSet/>
      <dgm:spPr/>
      <dgm:t>
        <a:bodyPr/>
        <a:lstStyle/>
        <a:p>
          <a:endParaRPr lang="en-IN"/>
        </a:p>
      </dgm:t>
    </dgm:pt>
    <dgm:pt modelId="{CED5A9BD-23D1-465E-8943-FDA0B57ACAD6}" type="pres">
      <dgm:prSet presAssocID="{57EE58D9-CBAD-4FDB-91D6-AF23F950509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83F90C2-A1D2-4C73-8552-3D304A7E64CE}" type="pres">
      <dgm:prSet presAssocID="{5BDA67AD-6155-414D-8305-C1BC08ABDDB5}" presName="hierRoot1" presStyleCnt="0">
        <dgm:presLayoutVars>
          <dgm:hierBranch val="init"/>
        </dgm:presLayoutVars>
      </dgm:prSet>
      <dgm:spPr/>
    </dgm:pt>
    <dgm:pt modelId="{0E2B894B-1C54-4EA0-9931-6AA63B2FAD53}" type="pres">
      <dgm:prSet presAssocID="{5BDA67AD-6155-414D-8305-C1BC08ABDDB5}" presName="rootComposite1" presStyleCnt="0"/>
      <dgm:spPr/>
    </dgm:pt>
    <dgm:pt modelId="{C7F336E6-DEBD-4580-80DC-C18AC470E312}" type="pres">
      <dgm:prSet presAssocID="{5BDA67AD-6155-414D-8305-C1BC08ABDDB5}" presName="rootText1" presStyleLbl="node0" presStyleIdx="0" presStyleCnt="1" custScaleY="227820">
        <dgm:presLayoutVars>
          <dgm:chPref val="3"/>
        </dgm:presLayoutVars>
      </dgm:prSet>
      <dgm:spPr/>
    </dgm:pt>
    <dgm:pt modelId="{8335412E-6F38-4AB7-AB28-E290C4E71B3A}" type="pres">
      <dgm:prSet presAssocID="{5BDA67AD-6155-414D-8305-C1BC08ABDDB5}" presName="rootConnector1" presStyleLbl="node1" presStyleIdx="0" presStyleCnt="0"/>
      <dgm:spPr/>
    </dgm:pt>
    <dgm:pt modelId="{563229E9-4EF8-4AF7-A796-6F50DCE0F600}" type="pres">
      <dgm:prSet presAssocID="{5BDA67AD-6155-414D-8305-C1BC08ABDDB5}" presName="hierChild2" presStyleCnt="0"/>
      <dgm:spPr/>
    </dgm:pt>
    <dgm:pt modelId="{74F1BC26-44D4-42C2-B496-D92C2E09E0C3}" type="pres">
      <dgm:prSet presAssocID="{45633C8C-2D3F-4EE8-A45D-E92411B164C7}" presName="Name64" presStyleLbl="parChTrans1D2" presStyleIdx="0" presStyleCnt="2"/>
      <dgm:spPr/>
    </dgm:pt>
    <dgm:pt modelId="{F749BD5A-65F9-4424-83D8-866430995AA1}" type="pres">
      <dgm:prSet presAssocID="{A92C9FA7-653F-4095-8DA4-C531C5FE0BAE}" presName="hierRoot2" presStyleCnt="0">
        <dgm:presLayoutVars>
          <dgm:hierBranch val="init"/>
        </dgm:presLayoutVars>
      </dgm:prSet>
      <dgm:spPr/>
    </dgm:pt>
    <dgm:pt modelId="{A75A4AEB-66CC-4B17-961C-C09C383C7DAA}" type="pres">
      <dgm:prSet presAssocID="{A92C9FA7-653F-4095-8DA4-C531C5FE0BAE}" presName="rootComposite" presStyleCnt="0"/>
      <dgm:spPr/>
    </dgm:pt>
    <dgm:pt modelId="{E5C155E0-26DA-4BDA-AF94-0EF88C252379}" type="pres">
      <dgm:prSet presAssocID="{A92C9FA7-653F-4095-8DA4-C531C5FE0BAE}" presName="rootText" presStyleLbl="node2" presStyleIdx="0" presStyleCnt="2" custScaleY="227820">
        <dgm:presLayoutVars>
          <dgm:chPref val="3"/>
        </dgm:presLayoutVars>
      </dgm:prSet>
      <dgm:spPr/>
    </dgm:pt>
    <dgm:pt modelId="{516F0571-E01A-4DBF-A433-418B272B8365}" type="pres">
      <dgm:prSet presAssocID="{A92C9FA7-653F-4095-8DA4-C531C5FE0BAE}" presName="rootConnector" presStyleLbl="node2" presStyleIdx="0" presStyleCnt="2"/>
      <dgm:spPr/>
    </dgm:pt>
    <dgm:pt modelId="{74332A53-ACAC-4D0F-AC47-1679FDD18097}" type="pres">
      <dgm:prSet presAssocID="{A92C9FA7-653F-4095-8DA4-C531C5FE0BAE}" presName="hierChild4" presStyleCnt="0"/>
      <dgm:spPr/>
    </dgm:pt>
    <dgm:pt modelId="{F886727E-307D-4E3B-B712-BC4F018ECB4D}" type="pres">
      <dgm:prSet presAssocID="{24C62B4C-CC1E-44A2-987F-04B0FD1260E1}" presName="Name64" presStyleLbl="parChTrans1D3" presStyleIdx="0" presStyleCnt="2"/>
      <dgm:spPr/>
    </dgm:pt>
    <dgm:pt modelId="{0CE8F087-3373-4B2B-AF47-F10EC928C269}" type="pres">
      <dgm:prSet presAssocID="{6557EC23-97FB-4702-A923-DAA967203E6E}" presName="hierRoot2" presStyleCnt="0">
        <dgm:presLayoutVars>
          <dgm:hierBranch val="init"/>
        </dgm:presLayoutVars>
      </dgm:prSet>
      <dgm:spPr/>
    </dgm:pt>
    <dgm:pt modelId="{F20D19DA-90D3-48D8-8031-DEE1FFE65055}" type="pres">
      <dgm:prSet presAssocID="{6557EC23-97FB-4702-A923-DAA967203E6E}" presName="rootComposite" presStyleCnt="0"/>
      <dgm:spPr/>
    </dgm:pt>
    <dgm:pt modelId="{13DF1E51-BC7E-4FFE-9336-1F0D6059B0D3}" type="pres">
      <dgm:prSet presAssocID="{6557EC23-97FB-4702-A923-DAA967203E6E}" presName="rootText" presStyleLbl="node3" presStyleIdx="0" presStyleCnt="2" custScaleY="227820">
        <dgm:presLayoutVars>
          <dgm:chPref val="3"/>
        </dgm:presLayoutVars>
      </dgm:prSet>
      <dgm:spPr/>
    </dgm:pt>
    <dgm:pt modelId="{D59816DC-B4E6-4B59-B7D2-746DEEE21877}" type="pres">
      <dgm:prSet presAssocID="{6557EC23-97FB-4702-A923-DAA967203E6E}" presName="rootConnector" presStyleLbl="node3" presStyleIdx="0" presStyleCnt="2"/>
      <dgm:spPr/>
    </dgm:pt>
    <dgm:pt modelId="{D6CFCF61-C88E-4443-BBAD-B31DE85D1140}" type="pres">
      <dgm:prSet presAssocID="{6557EC23-97FB-4702-A923-DAA967203E6E}" presName="hierChild4" presStyleCnt="0"/>
      <dgm:spPr/>
    </dgm:pt>
    <dgm:pt modelId="{C4177B56-9A5D-4455-A1E9-BB0A4516DD64}" type="pres">
      <dgm:prSet presAssocID="{17B033BD-6521-44A3-B8CF-FE7858333B70}" presName="Name64" presStyleLbl="parChTrans1D4" presStyleIdx="0" presStyleCnt="2"/>
      <dgm:spPr/>
    </dgm:pt>
    <dgm:pt modelId="{8EBC70F1-B8E3-4973-9EE1-D70A4C28C2F8}" type="pres">
      <dgm:prSet presAssocID="{55558017-0A26-42FC-A1EA-2A1858B80BF5}" presName="hierRoot2" presStyleCnt="0">
        <dgm:presLayoutVars>
          <dgm:hierBranch val="init"/>
        </dgm:presLayoutVars>
      </dgm:prSet>
      <dgm:spPr/>
    </dgm:pt>
    <dgm:pt modelId="{04420003-AFDA-4531-B291-85EF2827B3A0}" type="pres">
      <dgm:prSet presAssocID="{55558017-0A26-42FC-A1EA-2A1858B80BF5}" presName="rootComposite" presStyleCnt="0"/>
      <dgm:spPr/>
    </dgm:pt>
    <dgm:pt modelId="{0CF26BB0-3C30-4CF4-A210-EA2D7B41083C}" type="pres">
      <dgm:prSet presAssocID="{55558017-0A26-42FC-A1EA-2A1858B80BF5}" presName="rootText" presStyleLbl="node4" presStyleIdx="0" presStyleCnt="2" custScaleY="227820">
        <dgm:presLayoutVars>
          <dgm:chPref val="3"/>
        </dgm:presLayoutVars>
      </dgm:prSet>
      <dgm:spPr/>
    </dgm:pt>
    <dgm:pt modelId="{1AF0845F-A75F-4E23-AE80-B1C7BC90AAAD}" type="pres">
      <dgm:prSet presAssocID="{55558017-0A26-42FC-A1EA-2A1858B80BF5}" presName="rootConnector" presStyleLbl="node4" presStyleIdx="0" presStyleCnt="2"/>
      <dgm:spPr/>
    </dgm:pt>
    <dgm:pt modelId="{DF50BFF5-205F-4CA2-B862-12F2B92131FD}" type="pres">
      <dgm:prSet presAssocID="{55558017-0A26-42FC-A1EA-2A1858B80BF5}" presName="hierChild4" presStyleCnt="0"/>
      <dgm:spPr/>
    </dgm:pt>
    <dgm:pt modelId="{04654BF5-490A-4DE0-8556-F5DE63C335D6}" type="pres">
      <dgm:prSet presAssocID="{1B0EB278-D4A1-4A8F-870F-998D17BAF914}" presName="Name64" presStyleLbl="parChTrans1D4" presStyleIdx="1" presStyleCnt="2"/>
      <dgm:spPr/>
    </dgm:pt>
    <dgm:pt modelId="{BDC64D29-6ED6-4F68-A4F7-05FF7BE1A061}" type="pres">
      <dgm:prSet presAssocID="{11AE4958-69E8-460E-B67B-4D983F8A17F7}" presName="hierRoot2" presStyleCnt="0">
        <dgm:presLayoutVars>
          <dgm:hierBranch val="init"/>
        </dgm:presLayoutVars>
      </dgm:prSet>
      <dgm:spPr/>
    </dgm:pt>
    <dgm:pt modelId="{4B415B4E-9190-461A-B403-5FD250A1693F}" type="pres">
      <dgm:prSet presAssocID="{11AE4958-69E8-460E-B67B-4D983F8A17F7}" presName="rootComposite" presStyleCnt="0"/>
      <dgm:spPr/>
    </dgm:pt>
    <dgm:pt modelId="{EA882B7F-CE6C-4243-80B5-4160EC40C64E}" type="pres">
      <dgm:prSet presAssocID="{11AE4958-69E8-460E-B67B-4D983F8A17F7}" presName="rootText" presStyleLbl="node4" presStyleIdx="1" presStyleCnt="2" custScaleY="227820">
        <dgm:presLayoutVars>
          <dgm:chPref val="3"/>
        </dgm:presLayoutVars>
      </dgm:prSet>
      <dgm:spPr/>
    </dgm:pt>
    <dgm:pt modelId="{9A94A507-B8CA-48C5-9272-61808469641F}" type="pres">
      <dgm:prSet presAssocID="{11AE4958-69E8-460E-B67B-4D983F8A17F7}" presName="rootConnector" presStyleLbl="node4" presStyleIdx="1" presStyleCnt="2"/>
      <dgm:spPr/>
    </dgm:pt>
    <dgm:pt modelId="{D23DC5B8-6662-4E74-B05B-B5969319D47B}" type="pres">
      <dgm:prSet presAssocID="{11AE4958-69E8-460E-B67B-4D983F8A17F7}" presName="hierChild4" presStyleCnt="0"/>
      <dgm:spPr/>
    </dgm:pt>
    <dgm:pt modelId="{B03ECB28-8370-4312-AA02-3E7DD2F85BAB}" type="pres">
      <dgm:prSet presAssocID="{11AE4958-69E8-460E-B67B-4D983F8A17F7}" presName="hierChild5" presStyleCnt="0"/>
      <dgm:spPr/>
    </dgm:pt>
    <dgm:pt modelId="{1FE9BEAC-7659-4E58-ACCD-C06E9969CFAB}" type="pres">
      <dgm:prSet presAssocID="{55558017-0A26-42FC-A1EA-2A1858B80BF5}" presName="hierChild5" presStyleCnt="0"/>
      <dgm:spPr/>
    </dgm:pt>
    <dgm:pt modelId="{F15F06E1-7417-47F6-B3DD-4AFAE2CAA939}" type="pres">
      <dgm:prSet presAssocID="{6557EC23-97FB-4702-A923-DAA967203E6E}" presName="hierChild5" presStyleCnt="0"/>
      <dgm:spPr/>
    </dgm:pt>
    <dgm:pt modelId="{135AC1A0-752D-4000-815E-9AC098CF5514}" type="pres">
      <dgm:prSet presAssocID="{A92C9FA7-653F-4095-8DA4-C531C5FE0BAE}" presName="hierChild5" presStyleCnt="0"/>
      <dgm:spPr/>
    </dgm:pt>
    <dgm:pt modelId="{B3AC3372-8153-4AFA-A4EC-EF67ABF33087}" type="pres">
      <dgm:prSet presAssocID="{E1AAEFFC-2ADB-46F8-98D9-E5569967B42A}" presName="Name64" presStyleLbl="parChTrans1D2" presStyleIdx="1" presStyleCnt="2"/>
      <dgm:spPr/>
    </dgm:pt>
    <dgm:pt modelId="{14216BC9-A1D2-4219-871D-D423A3C34521}" type="pres">
      <dgm:prSet presAssocID="{004594D6-3291-4945-97FF-C737DFBD539B}" presName="hierRoot2" presStyleCnt="0">
        <dgm:presLayoutVars>
          <dgm:hierBranch val="init"/>
        </dgm:presLayoutVars>
      </dgm:prSet>
      <dgm:spPr/>
    </dgm:pt>
    <dgm:pt modelId="{408BC237-8D5F-4C53-97B0-82CE32EDDFF6}" type="pres">
      <dgm:prSet presAssocID="{004594D6-3291-4945-97FF-C737DFBD539B}" presName="rootComposite" presStyleCnt="0"/>
      <dgm:spPr/>
    </dgm:pt>
    <dgm:pt modelId="{DE37B1CE-DDC3-43BF-AB8A-48EA2EEF5EBD}" type="pres">
      <dgm:prSet presAssocID="{004594D6-3291-4945-97FF-C737DFBD539B}" presName="rootText" presStyleLbl="node2" presStyleIdx="1" presStyleCnt="2" custScaleY="227820">
        <dgm:presLayoutVars>
          <dgm:chPref val="3"/>
        </dgm:presLayoutVars>
      </dgm:prSet>
      <dgm:spPr/>
    </dgm:pt>
    <dgm:pt modelId="{4CFCF1AC-B082-4CB3-9B71-954B6A2DB190}" type="pres">
      <dgm:prSet presAssocID="{004594D6-3291-4945-97FF-C737DFBD539B}" presName="rootConnector" presStyleLbl="node2" presStyleIdx="1" presStyleCnt="2"/>
      <dgm:spPr/>
    </dgm:pt>
    <dgm:pt modelId="{ED9B86A6-BC0C-45F6-81CB-93E2BAF3118E}" type="pres">
      <dgm:prSet presAssocID="{004594D6-3291-4945-97FF-C737DFBD539B}" presName="hierChild4" presStyleCnt="0"/>
      <dgm:spPr/>
    </dgm:pt>
    <dgm:pt modelId="{A594A0A2-634B-4785-820A-1C1E646A13E9}" type="pres">
      <dgm:prSet presAssocID="{A61274A6-EFD7-44CF-95B8-3D485902484F}" presName="Name64" presStyleLbl="parChTrans1D3" presStyleIdx="1" presStyleCnt="2"/>
      <dgm:spPr/>
    </dgm:pt>
    <dgm:pt modelId="{871C17C2-BB78-4841-A879-C71B7326F1B9}" type="pres">
      <dgm:prSet presAssocID="{1A9B8F3D-6C88-40C5-B99F-8FA3AB130093}" presName="hierRoot2" presStyleCnt="0">
        <dgm:presLayoutVars>
          <dgm:hierBranch val="init"/>
        </dgm:presLayoutVars>
      </dgm:prSet>
      <dgm:spPr/>
    </dgm:pt>
    <dgm:pt modelId="{CEB58FE7-CB05-4790-915D-37A91D1F6380}" type="pres">
      <dgm:prSet presAssocID="{1A9B8F3D-6C88-40C5-B99F-8FA3AB130093}" presName="rootComposite" presStyleCnt="0"/>
      <dgm:spPr/>
    </dgm:pt>
    <dgm:pt modelId="{78BE7C65-CB19-4450-9263-A4C9B83F1BFA}" type="pres">
      <dgm:prSet presAssocID="{1A9B8F3D-6C88-40C5-B99F-8FA3AB130093}" presName="rootText" presStyleLbl="node3" presStyleIdx="1" presStyleCnt="2" custScaleY="227820">
        <dgm:presLayoutVars>
          <dgm:chPref val="3"/>
        </dgm:presLayoutVars>
      </dgm:prSet>
      <dgm:spPr/>
    </dgm:pt>
    <dgm:pt modelId="{0780C8B8-AD11-4E3E-919C-66EABA2A7A3A}" type="pres">
      <dgm:prSet presAssocID="{1A9B8F3D-6C88-40C5-B99F-8FA3AB130093}" presName="rootConnector" presStyleLbl="node3" presStyleIdx="1" presStyleCnt="2"/>
      <dgm:spPr/>
    </dgm:pt>
    <dgm:pt modelId="{41546B3B-2091-468D-934D-933F1E4F8CD3}" type="pres">
      <dgm:prSet presAssocID="{1A9B8F3D-6C88-40C5-B99F-8FA3AB130093}" presName="hierChild4" presStyleCnt="0"/>
      <dgm:spPr/>
    </dgm:pt>
    <dgm:pt modelId="{0CC41DB3-D474-4DCC-91AA-2DFF9EB773E8}" type="pres">
      <dgm:prSet presAssocID="{1A9B8F3D-6C88-40C5-B99F-8FA3AB130093}" presName="hierChild5" presStyleCnt="0"/>
      <dgm:spPr/>
    </dgm:pt>
    <dgm:pt modelId="{4B57C2D0-E3B5-48EC-8397-B64E639F929D}" type="pres">
      <dgm:prSet presAssocID="{004594D6-3291-4945-97FF-C737DFBD539B}" presName="hierChild5" presStyleCnt="0"/>
      <dgm:spPr/>
    </dgm:pt>
    <dgm:pt modelId="{A1696868-BEDC-4E54-83F4-A52311D8CB77}" type="pres">
      <dgm:prSet presAssocID="{5BDA67AD-6155-414D-8305-C1BC08ABDDB5}" presName="hierChild3" presStyleCnt="0"/>
      <dgm:spPr/>
    </dgm:pt>
  </dgm:ptLst>
  <dgm:cxnLst>
    <dgm:cxn modelId="{CCE1B802-DBDC-4204-BA11-2008C89D799A}" type="presOf" srcId="{004594D6-3291-4945-97FF-C737DFBD539B}" destId="{4CFCF1AC-B082-4CB3-9B71-954B6A2DB190}" srcOrd="1" destOrd="0" presId="urn:microsoft.com/office/officeart/2009/3/layout/HorizontalOrganizationChart"/>
    <dgm:cxn modelId="{EC549A04-75B2-4F5C-B9F6-701DA528B2CC}" type="presOf" srcId="{1A9B8F3D-6C88-40C5-B99F-8FA3AB130093}" destId="{78BE7C65-CB19-4450-9263-A4C9B83F1BFA}" srcOrd="0" destOrd="0" presId="urn:microsoft.com/office/officeart/2009/3/layout/HorizontalOrganizationChart"/>
    <dgm:cxn modelId="{6D9E3507-BB44-4405-8D89-64D5B2D33F0B}" type="presOf" srcId="{6557EC23-97FB-4702-A923-DAA967203E6E}" destId="{13DF1E51-BC7E-4FFE-9336-1F0D6059B0D3}" srcOrd="0" destOrd="0" presId="urn:microsoft.com/office/officeart/2009/3/layout/HorizontalOrganizationChart"/>
    <dgm:cxn modelId="{ACEC7E10-3ED2-4885-AFF8-93568D374BA9}" type="presOf" srcId="{5BDA67AD-6155-414D-8305-C1BC08ABDDB5}" destId="{8335412E-6F38-4AB7-AB28-E290C4E71B3A}" srcOrd="1" destOrd="0" presId="urn:microsoft.com/office/officeart/2009/3/layout/HorizontalOrganizationChart"/>
    <dgm:cxn modelId="{0BD3BC12-441C-4808-AEEF-9B6BE7CD5959}" type="presOf" srcId="{11AE4958-69E8-460E-B67B-4D983F8A17F7}" destId="{9A94A507-B8CA-48C5-9272-61808469641F}" srcOrd="1" destOrd="0" presId="urn:microsoft.com/office/officeart/2009/3/layout/HorizontalOrganizationChart"/>
    <dgm:cxn modelId="{07511F36-7176-41C0-ABEF-E9E007C6FC87}" type="presOf" srcId="{24C62B4C-CC1E-44A2-987F-04B0FD1260E1}" destId="{F886727E-307D-4E3B-B712-BC4F018ECB4D}" srcOrd="0" destOrd="0" presId="urn:microsoft.com/office/officeart/2009/3/layout/HorizontalOrganizationChart"/>
    <dgm:cxn modelId="{A063663F-E567-4BB7-85DC-46200970AC03}" srcId="{5BDA67AD-6155-414D-8305-C1BC08ABDDB5}" destId="{004594D6-3291-4945-97FF-C737DFBD539B}" srcOrd="1" destOrd="0" parTransId="{E1AAEFFC-2ADB-46F8-98D9-E5569967B42A}" sibTransId="{FA8395AB-C0CF-4333-818A-FA5848ACDA2B}"/>
    <dgm:cxn modelId="{765D5A5E-47EF-47A2-AC22-E834AB6BDAD6}" srcId="{A92C9FA7-653F-4095-8DA4-C531C5FE0BAE}" destId="{6557EC23-97FB-4702-A923-DAA967203E6E}" srcOrd="0" destOrd="0" parTransId="{24C62B4C-CC1E-44A2-987F-04B0FD1260E1}" sibTransId="{98503D1E-F5AA-40FA-A7FD-CEFFC92CBC9D}"/>
    <dgm:cxn modelId="{48D7A65E-A1DE-4715-9373-1AAA6EFA2790}" type="presOf" srcId="{1B0EB278-D4A1-4A8F-870F-998D17BAF914}" destId="{04654BF5-490A-4DE0-8556-F5DE63C335D6}" srcOrd="0" destOrd="0" presId="urn:microsoft.com/office/officeart/2009/3/layout/HorizontalOrganizationChart"/>
    <dgm:cxn modelId="{478FC368-DABB-4DCF-8F21-B020C4665102}" type="presOf" srcId="{A92C9FA7-653F-4095-8DA4-C531C5FE0BAE}" destId="{E5C155E0-26DA-4BDA-AF94-0EF88C252379}" srcOrd="0" destOrd="0" presId="urn:microsoft.com/office/officeart/2009/3/layout/HorizontalOrganizationChart"/>
    <dgm:cxn modelId="{51D3F84F-D0D9-4EF4-9154-0B47491DC650}" srcId="{004594D6-3291-4945-97FF-C737DFBD539B}" destId="{1A9B8F3D-6C88-40C5-B99F-8FA3AB130093}" srcOrd="0" destOrd="0" parTransId="{A61274A6-EFD7-44CF-95B8-3D485902484F}" sibTransId="{F8770C86-F594-4DA2-BF36-7A04A77FB477}"/>
    <dgm:cxn modelId="{B0E0F957-B5CE-42B9-9FA9-2598888B3979}" type="presOf" srcId="{17B033BD-6521-44A3-B8CF-FE7858333B70}" destId="{C4177B56-9A5D-4455-A1E9-BB0A4516DD64}" srcOrd="0" destOrd="0" presId="urn:microsoft.com/office/officeart/2009/3/layout/HorizontalOrganizationChart"/>
    <dgm:cxn modelId="{866F4058-637F-4E51-B51B-629997F5373C}" srcId="{6557EC23-97FB-4702-A923-DAA967203E6E}" destId="{55558017-0A26-42FC-A1EA-2A1858B80BF5}" srcOrd="0" destOrd="0" parTransId="{17B033BD-6521-44A3-B8CF-FE7858333B70}" sibTransId="{F4379412-28BC-4263-AF34-FCA17A007EA2}"/>
    <dgm:cxn modelId="{F0339D81-246C-456B-A223-F7555F2272B8}" type="presOf" srcId="{A92C9FA7-653F-4095-8DA4-C531C5FE0BAE}" destId="{516F0571-E01A-4DBF-A433-418B272B8365}" srcOrd="1" destOrd="0" presId="urn:microsoft.com/office/officeart/2009/3/layout/HorizontalOrganizationChart"/>
    <dgm:cxn modelId="{7EB88899-ADCC-47A1-833F-3C5A1F833F5D}" srcId="{55558017-0A26-42FC-A1EA-2A1858B80BF5}" destId="{11AE4958-69E8-460E-B67B-4D983F8A17F7}" srcOrd="0" destOrd="0" parTransId="{1B0EB278-D4A1-4A8F-870F-998D17BAF914}" sibTransId="{90FCA28A-3F74-4ED2-AA11-E5A260449E93}"/>
    <dgm:cxn modelId="{2007E59C-82B8-45DF-822F-6D62122A0F18}" type="presOf" srcId="{5BDA67AD-6155-414D-8305-C1BC08ABDDB5}" destId="{C7F336E6-DEBD-4580-80DC-C18AC470E312}" srcOrd="0" destOrd="0" presId="urn:microsoft.com/office/officeart/2009/3/layout/HorizontalOrganizationChart"/>
    <dgm:cxn modelId="{6354D2A2-6FB0-4768-9060-E3457EF2DF0E}" type="presOf" srcId="{004594D6-3291-4945-97FF-C737DFBD539B}" destId="{DE37B1CE-DDC3-43BF-AB8A-48EA2EEF5EBD}" srcOrd="0" destOrd="0" presId="urn:microsoft.com/office/officeart/2009/3/layout/HorizontalOrganizationChart"/>
    <dgm:cxn modelId="{3AE01FB9-ECA0-4314-ADB7-56A3CE67F38E}" srcId="{57EE58D9-CBAD-4FDB-91D6-AF23F9505092}" destId="{5BDA67AD-6155-414D-8305-C1BC08ABDDB5}" srcOrd="0" destOrd="0" parTransId="{8CBE6775-5F0D-465D-97BB-3E583D3B254F}" sibTransId="{89936D82-CB81-422F-9033-FB8B470F9DC9}"/>
    <dgm:cxn modelId="{77028AB9-501F-4BA2-A44D-BD5D2C1B7FB2}" type="presOf" srcId="{55558017-0A26-42FC-A1EA-2A1858B80BF5}" destId="{0CF26BB0-3C30-4CF4-A210-EA2D7B41083C}" srcOrd="0" destOrd="0" presId="urn:microsoft.com/office/officeart/2009/3/layout/HorizontalOrganizationChart"/>
    <dgm:cxn modelId="{17222FBD-B7B7-493C-882B-55F6892C5D68}" type="presOf" srcId="{45633C8C-2D3F-4EE8-A45D-E92411B164C7}" destId="{74F1BC26-44D4-42C2-B496-D92C2E09E0C3}" srcOrd="0" destOrd="0" presId="urn:microsoft.com/office/officeart/2009/3/layout/HorizontalOrganizationChart"/>
    <dgm:cxn modelId="{9E2541C1-F4FA-43BD-BC3A-5A06B3BD230A}" type="presOf" srcId="{11AE4958-69E8-460E-B67B-4D983F8A17F7}" destId="{EA882B7F-CE6C-4243-80B5-4160EC40C64E}" srcOrd="0" destOrd="0" presId="urn:microsoft.com/office/officeart/2009/3/layout/HorizontalOrganizationChart"/>
    <dgm:cxn modelId="{275263CD-F736-4769-BF40-DF9D32EFF4D0}" type="presOf" srcId="{55558017-0A26-42FC-A1EA-2A1858B80BF5}" destId="{1AF0845F-A75F-4E23-AE80-B1C7BC90AAAD}" srcOrd="1" destOrd="0" presId="urn:microsoft.com/office/officeart/2009/3/layout/HorizontalOrganizationChart"/>
    <dgm:cxn modelId="{C4425CD3-D806-4665-9D15-ACA2D9577CD3}" type="presOf" srcId="{57EE58D9-CBAD-4FDB-91D6-AF23F9505092}" destId="{CED5A9BD-23D1-465E-8943-FDA0B57ACAD6}" srcOrd="0" destOrd="0" presId="urn:microsoft.com/office/officeart/2009/3/layout/HorizontalOrganizationChart"/>
    <dgm:cxn modelId="{4DB445E3-CC0B-4795-8238-D5E0934D13A1}" type="presOf" srcId="{A61274A6-EFD7-44CF-95B8-3D485902484F}" destId="{A594A0A2-634B-4785-820A-1C1E646A13E9}" srcOrd="0" destOrd="0" presId="urn:microsoft.com/office/officeart/2009/3/layout/HorizontalOrganizationChart"/>
    <dgm:cxn modelId="{F03A51E4-97B5-4880-B624-2E4B94A3DA86}" type="presOf" srcId="{6557EC23-97FB-4702-A923-DAA967203E6E}" destId="{D59816DC-B4E6-4B59-B7D2-746DEEE21877}" srcOrd="1" destOrd="0" presId="urn:microsoft.com/office/officeart/2009/3/layout/HorizontalOrganizationChart"/>
    <dgm:cxn modelId="{76DC95E5-3739-4EAA-A24E-BEAFBB9F1439}" type="presOf" srcId="{1A9B8F3D-6C88-40C5-B99F-8FA3AB130093}" destId="{0780C8B8-AD11-4E3E-919C-66EABA2A7A3A}" srcOrd="1" destOrd="0" presId="urn:microsoft.com/office/officeart/2009/3/layout/HorizontalOrganizationChart"/>
    <dgm:cxn modelId="{81E2C7F6-9B21-49DB-B5D3-0873B780FBB8}" srcId="{5BDA67AD-6155-414D-8305-C1BC08ABDDB5}" destId="{A92C9FA7-653F-4095-8DA4-C531C5FE0BAE}" srcOrd="0" destOrd="0" parTransId="{45633C8C-2D3F-4EE8-A45D-E92411B164C7}" sibTransId="{711B892C-8E1A-4E1F-AC0E-D62ECB9EC2AA}"/>
    <dgm:cxn modelId="{61C2A0FF-6551-4FA1-90F8-AA429E3A25CB}" type="presOf" srcId="{E1AAEFFC-2ADB-46F8-98D9-E5569967B42A}" destId="{B3AC3372-8153-4AFA-A4EC-EF67ABF33087}" srcOrd="0" destOrd="0" presId="urn:microsoft.com/office/officeart/2009/3/layout/HorizontalOrganizationChart"/>
    <dgm:cxn modelId="{A6BF5D62-42D0-4F8D-84BC-686DDB20CAD4}" type="presParOf" srcId="{CED5A9BD-23D1-465E-8943-FDA0B57ACAD6}" destId="{C83F90C2-A1D2-4C73-8552-3D304A7E64CE}" srcOrd="0" destOrd="0" presId="urn:microsoft.com/office/officeart/2009/3/layout/HorizontalOrganizationChart"/>
    <dgm:cxn modelId="{22676984-10F8-42EB-BB01-C5BBF4761E19}" type="presParOf" srcId="{C83F90C2-A1D2-4C73-8552-3D304A7E64CE}" destId="{0E2B894B-1C54-4EA0-9931-6AA63B2FAD53}" srcOrd="0" destOrd="0" presId="urn:microsoft.com/office/officeart/2009/3/layout/HorizontalOrganizationChart"/>
    <dgm:cxn modelId="{0E213309-A023-4F80-9FE2-A6498FE3024E}" type="presParOf" srcId="{0E2B894B-1C54-4EA0-9931-6AA63B2FAD53}" destId="{C7F336E6-DEBD-4580-80DC-C18AC470E312}" srcOrd="0" destOrd="0" presId="urn:microsoft.com/office/officeart/2009/3/layout/HorizontalOrganizationChart"/>
    <dgm:cxn modelId="{205E89D8-17D9-423F-B737-F74FBC1A227D}" type="presParOf" srcId="{0E2B894B-1C54-4EA0-9931-6AA63B2FAD53}" destId="{8335412E-6F38-4AB7-AB28-E290C4E71B3A}" srcOrd="1" destOrd="0" presId="urn:microsoft.com/office/officeart/2009/3/layout/HorizontalOrganizationChart"/>
    <dgm:cxn modelId="{12E4E3ED-3246-4671-B0B3-023CB7787A7E}" type="presParOf" srcId="{C83F90C2-A1D2-4C73-8552-3D304A7E64CE}" destId="{563229E9-4EF8-4AF7-A796-6F50DCE0F600}" srcOrd="1" destOrd="0" presId="urn:microsoft.com/office/officeart/2009/3/layout/HorizontalOrganizationChart"/>
    <dgm:cxn modelId="{0DD592AC-EAA6-423A-8C37-4E83106DF994}" type="presParOf" srcId="{563229E9-4EF8-4AF7-A796-6F50DCE0F600}" destId="{74F1BC26-44D4-42C2-B496-D92C2E09E0C3}" srcOrd="0" destOrd="0" presId="urn:microsoft.com/office/officeart/2009/3/layout/HorizontalOrganizationChart"/>
    <dgm:cxn modelId="{801DE550-A1A0-4F81-B55E-121F54809F82}" type="presParOf" srcId="{563229E9-4EF8-4AF7-A796-6F50DCE0F600}" destId="{F749BD5A-65F9-4424-83D8-866430995AA1}" srcOrd="1" destOrd="0" presId="urn:microsoft.com/office/officeart/2009/3/layout/HorizontalOrganizationChart"/>
    <dgm:cxn modelId="{467D9AD1-3462-4CC4-8B8B-C8FFCC0683DA}" type="presParOf" srcId="{F749BD5A-65F9-4424-83D8-866430995AA1}" destId="{A75A4AEB-66CC-4B17-961C-C09C383C7DAA}" srcOrd="0" destOrd="0" presId="urn:microsoft.com/office/officeart/2009/3/layout/HorizontalOrganizationChart"/>
    <dgm:cxn modelId="{007FDCD5-5352-4CA0-9DA3-C64002FF4855}" type="presParOf" srcId="{A75A4AEB-66CC-4B17-961C-C09C383C7DAA}" destId="{E5C155E0-26DA-4BDA-AF94-0EF88C252379}" srcOrd="0" destOrd="0" presId="urn:microsoft.com/office/officeart/2009/3/layout/HorizontalOrganizationChart"/>
    <dgm:cxn modelId="{7E31AF0F-14F9-4186-B025-E8BD9657C330}" type="presParOf" srcId="{A75A4AEB-66CC-4B17-961C-C09C383C7DAA}" destId="{516F0571-E01A-4DBF-A433-418B272B8365}" srcOrd="1" destOrd="0" presId="urn:microsoft.com/office/officeart/2009/3/layout/HorizontalOrganizationChart"/>
    <dgm:cxn modelId="{E6BD2A3B-8E0B-4B98-AD70-D5840EEDF46C}" type="presParOf" srcId="{F749BD5A-65F9-4424-83D8-866430995AA1}" destId="{74332A53-ACAC-4D0F-AC47-1679FDD18097}" srcOrd="1" destOrd="0" presId="urn:microsoft.com/office/officeart/2009/3/layout/HorizontalOrganizationChart"/>
    <dgm:cxn modelId="{AFB6FB37-E227-4661-B42E-25FAE454E6E2}" type="presParOf" srcId="{74332A53-ACAC-4D0F-AC47-1679FDD18097}" destId="{F886727E-307D-4E3B-B712-BC4F018ECB4D}" srcOrd="0" destOrd="0" presId="urn:microsoft.com/office/officeart/2009/3/layout/HorizontalOrganizationChart"/>
    <dgm:cxn modelId="{CD1F3C2F-18F9-4127-87D6-D49A7983168C}" type="presParOf" srcId="{74332A53-ACAC-4D0F-AC47-1679FDD18097}" destId="{0CE8F087-3373-4B2B-AF47-F10EC928C269}" srcOrd="1" destOrd="0" presId="urn:microsoft.com/office/officeart/2009/3/layout/HorizontalOrganizationChart"/>
    <dgm:cxn modelId="{45F31AE7-0EC1-47EF-946E-91D55A1A8036}" type="presParOf" srcId="{0CE8F087-3373-4B2B-AF47-F10EC928C269}" destId="{F20D19DA-90D3-48D8-8031-DEE1FFE65055}" srcOrd="0" destOrd="0" presId="urn:microsoft.com/office/officeart/2009/3/layout/HorizontalOrganizationChart"/>
    <dgm:cxn modelId="{5F918C23-7BD6-4AAB-981D-88616630C0E7}" type="presParOf" srcId="{F20D19DA-90D3-48D8-8031-DEE1FFE65055}" destId="{13DF1E51-BC7E-4FFE-9336-1F0D6059B0D3}" srcOrd="0" destOrd="0" presId="urn:microsoft.com/office/officeart/2009/3/layout/HorizontalOrganizationChart"/>
    <dgm:cxn modelId="{3A099820-C1AD-4462-9A30-9374685415FB}" type="presParOf" srcId="{F20D19DA-90D3-48D8-8031-DEE1FFE65055}" destId="{D59816DC-B4E6-4B59-B7D2-746DEEE21877}" srcOrd="1" destOrd="0" presId="urn:microsoft.com/office/officeart/2009/3/layout/HorizontalOrganizationChart"/>
    <dgm:cxn modelId="{4B364CCF-049A-406D-A045-5E285E84A691}" type="presParOf" srcId="{0CE8F087-3373-4B2B-AF47-F10EC928C269}" destId="{D6CFCF61-C88E-4443-BBAD-B31DE85D1140}" srcOrd="1" destOrd="0" presId="urn:microsoft.com/office/officeart/2009/3/layout/HorizontalOrganizationChart"/>
    <dgm:cxn modelId="{F3E9EA4E-C59E-4034-AD43-46557068EF8A}" type="presParOf" srcId="{D6CFCF61-C88E-4443-BBAD-B31DE85D1140}" destId="{C4177B56-9A5D-4455-A1E9-BB0A4516DD64}" srcOrd="0" destOrd="0" presId="urn:microsoft.com/office/officeart/2009/3/layout/HorizontalOrganizationChart"/>
    <dgm:cxn modelId="{B4A84D48-FC02-4898-A9F6-DB3098E1A918}" type="presParOf" srcId="{D6CFCF61-C88E-4443-BBAD-B31DE85D1140}" destId="{8EBC70F1-B8E3-4973-9EE1-D70A4C28C2F8}" srcOrd="1" destOrd="0" presId="urn:microsoft.com/office/officeart/2009/3/layout/HorizontalOrganizationChart"/>
    <dgm:cxn modelId="{082164F2-36B6-4FFF-A8B7-0298A0C94507}" type="presParOf" srcId="{8EBC70F1-B8E3-4973-9EE1-D70A4C28C2F8}" destId="{04420003-AFDA-4531-B291-85EF2827B3A0}" srcOrd="0" destOrd="0" presId="urn:microsoft.com/office/officeart/2009/3/layout/HorizontalOrganizationChart"/>
    <dgm:cxn modelId="{F118070B-B0F2-46EB-BB91-481CDBD22370}" type="presParOf" srcId="{04420003-AFDA-4531-B291-85EF2827B3A0}" destId="{0CF26BB0-3C30-4CF4-A210-EA2D7B41083C}" srcOrd="0" destOrd="0" presId="urn:microsoft.com/office/officeart/2009/3/layout/HorizontalOrganizationChart"/>
    <dgm:cxn modelId="{7DF33AB7-86B3-4E57-B8F9-90C77E7137C9}" type="presParOf" srcId="{04420003-AFDA-4531-B291-85EF2827B3A0}" destId="{1AF0845F-A75F-4E23-AE80-B1C7BC90AAAD}" srcOrd="1" destOrd="0" presId="urn:microsoft.com/office/officeart/2009/3/layout/HorizontalOrganizationChart"/>
    <dgm:cxn modelId="{4FAEB9B5-EAF6-4C8F-BB86-2915AC314FCC}" type="presParOf" srcId="{8EBC70F1-B8E3-4973-9EE1-D70A4C28C2F8}" destId="{DF50BFF5-205F-4CA2-B862-12F2B92131FD}" srcOrd="1" destOrd="0" presId="urn:microsoft.com/office/officeart/2009/3/layout/HorizontalOrganizationChart"/>
    <dgm:cxn modelId="{C7B624AD-C867-4099-B98F-C9F8A3EE0FF4}" type="presParOf" srcId="{DF50BFF5-205F-4CA2-B862-12F2B92131FD}" destId="{04654BF5-490A-4DE0-8556-F5DE63C335D6}" srcOrd="0" destOrd="0" presId="urn:microsoft.com/office/officeart/2009/3/layout/HorizontalOrganizationChart"/>
    <dgm:cxn modelId="{873BCBD8-1C0C-4BF1-A8EC-3AA212DBAE07}" type="presParOf" srcId="{DF50BFF5-205F-4CA2-B862-12F2B92131FD}" destId="{BDC64D29-6ED6-4F68-A4F7-05FF7BE1A061}" srcOrd="1" destOrd="0" presId="urn:microsoft.com/office/officeart/2009/3/layout/HorizontalOrganizationChart"/>
    <dgm:cxn modelId="{7538D961-355A-485B-BCD5-D721BBBDB565}" type="presParOf" srcId="{BDC64D29-6ED6-4F68-A4F7-05FF7BE1A061}" destId="{4B415B4E-9190-461A-B403-5FD250A1693F}" srcOrd="0" destOrd="0" presId="urn:microsoft.com/office/officeart/2009/3/layout/HorizontalOrganizationChart"/>
    <dgm:cxn modelId="{040B6BC5-B590-43E8-96E9-059927929ABE}" type="presParOf" srcId="{4B415B4E-9190-461A-B403-5FD250A1693F}" destId="{EA882B7F-CE6C-4243-80B5-4160EC40C64E}" srcOrd="0" destOrd="0" presId="urn:microsoft.com/office/officeart/2009/3/layout/HorizontalOrganizationChart"/>
    <dgm:cxn modelId="{45BAEB05-568C-41E2-A428-E51FE5EA2DE1}" type="presParOf" srcId="{4B415B4E-9190-461A-B403-5FD250A1693F}" destId="{9A94A507-B8CA-48C5-9272-61808469641F}" srcOrd="1" destOrd="0" presId="urn:microsoft.com/office/officeart/2009/3/layout/HorizontalOrganizationChart"/>
    <dgm:cxn modelId="{82AA1A24-BAC3-4617-8BF2-A25C038FFBE0}" type="presParOf" srcId="{BDC64D29-6ED6-4F68-A4F7-05FF7BE1A061}" destId="{D23DC5B8-6662-4E74-B05B-B5969319D47B}" srcOrd="1" destOrd="0" presId="urn:microsoft.com/office/officeart/2009/3/layout/HorizontalOrganizationChart"/>
    <dgm:cxn modelId="{A14FB36B-6F08-4681-ABD2-23479228BDD9}" type="presParOf" srcId="{BDC64D29-6ED6-4F68-A4F7-05FF7BE1A061}" destId="{B03ECB28-8370-4312-AA02-3E7DD2F85BAB}" srcOrd="2" destOrd="0" presId="urn:microsoft.com/office/officeart/2009/3/layout/HorizontalOrganizationChart"/>
    <dgm:cxn modelId="{9DFB7209-4EB7-47A4-9DB2-2A739758064E}" type="presParOf" srcId="{8EBC70F1-B8E3-4973-9EE1-D70A4C28C2F8}" destId="{1FE9BEAC-7659-4E58-ACCD-C06E9969CFAB}" srcOrd="2" destOrd="0" presId="urn:microsoft.com/office/officeart/2009/3/layout/HorizontalOrganizationChart"/>
    <dgm:cxn modelId="{9F08202F-09A3-46F0-8B84-56B3B59EA139}" type="presParOf" srcId="{0CE8F087-3373-4B2B-AF47-F10EC928C269}" destId="{F15F06E1-7417-47F6-B3DD-4AFAE2CAA939}" srcOrd="2" destOrd="0" presId="urn:microsoft.com/office/officeart/2009/3/layout/HorizontalOrganizationChart"/>
    <dgm:cxn modelId="{6211A3D6-5DA7-4E07-91A6-4FBF458CB65D}" type="presParOf" srcId="{F749BD5A-65F9-4424-83D8-866430995AA1}" destId="{135AC1A0-752D-4000-815E-9AC098CF5514}" srcOrd="2" destOrd="0" presId="urn:microsoft.com/office/officeart/2009/3/layout/HorizontalOrganizationChart"/>
    <dgm:cxn modelId="{69A12977-F269-45DA-AD12-19E0D84E6508}" type="presParOf" srcId="{563229E9-4EF8-4AF7-A796-6F50DCE0F600}" destId="{B3AC3372-8153-4AFA-A4EC-EF67ABF33087}" srcOrd="2" destOrd="0" presId="urn:microsoft.com/office/officeart/2009/3/layout/HorizontalOrganizationChart"/>
    <dgm:cxn modelId="{0A6578CE-4E1E-4B20-96F4-B877C6380D47}" type="presParOf" srcId="{563229E9-4EF8-4AF7-A796-6F50DCE0F600}" destId="{14216BC9-A1D2-4219-871D-D423A3C34521}" srcOrd="3" destOrd="0" presId="urn:microsoft.com/office/officeart/2009/3/layout/HorizontalOrganizationChart"/>
    <dgm:cxn modelId="{A3934CB5-D8C0-4097-935B-F1A245D3CF8E}" type="presParOf" srcId="{14216BC9-A1D2-4219-871D-D423A3C34521}" destId="{408BC237-8D5F-4C53-97B0-82CE32EDDFF6}" srcOrd="0" destOrd="0" presId="urn:microsoft.com/office/officeart/2009/3/layout/HorizontalOrganizationChart"/>
    <dgm:cxn modelId="{8F8B7D5F-D26D-4FD5-AD96-AD3387A70988}" type="presParOf" srcId="{408BC237-8D5F-4C53-97B0-82CE32EDDFF6}" destId="{DE37B1CE-DDC3-43BF-AB8A-48EA2EEF5EBD}" srcOrd="0" destOrd="0" presId="urn:microsoft.com/office/officeart/2009/3/layout/HorizontalOrganizationChart"/>
    <dgm:cxn modelId="{A41FE4F0-0FAD-4B09-809A-896B55EC7208}" type="presParOf" srcId="{408BC237-8D5F-4C53-97B0-82CE32EDDFF6}" destId="{4CFCF1AC-B082-4CB3-9B71-954B6A2DB190}" srcOrd="1" destOrd="0" presId="urn:microsoft.com/office/officeart/2009/3/layout/HorizontalOrganizationChart"/>
    <dgm:cxn modelId="{9F3F9440-4C1E-4E43-A714-A53C0868088D}" type="presParOf" srcId="{14216BC9-A1D2-4219-871D-D423A3C34521}" destId="{ED9B86A6-BC0C-45F6-81CB-93E2BAF3118E}" srcOrd="1" destOrd="0" presId="urn:microsoft.com/office/officeart/2009/3/layout/HorizontalOrganizationChart"/>
    <dgm:cxn modelId="{02517298-8511-45C1-A4B5-4A0C42CF0858}" type="presParOf" srcId="{ED9B86A6-BC0C-45F6-81CB-93E2BAF3118E}" destId="{A594A0A2-634B-4785-820A-1C1E646A13E9}" srcOrd="0" destOrd="0" presId="urn:microsoft.com/office/officeart/2009/3/layout/HorizontalOrganizationChart"/>
    <dgm:cxn modelId="{F6763E1C-E454-491D-A9CA-F1AF4EBC169A}" type="presParOf" srcId="{ED9B86A6-BC0C-45F6-81CB-93E2BAF3118E}" destId="{871C17C2-BB78-4841-A879-C71B7326F1B9}" srcOrd="1" destOrd="0" presId="urn:microsoft.com/office/officeart/2009/3/layout/HorizontalOrganizationChart"/>
    <dgm:cxn modelId="{0DAABE20-860B-4D17-8741-660F46C3D665}" type="presParOf" srcId="{871C17C2-BB78-4841-A879-C71B7326F1B9}" destId="{CEB58FE7-CB05-4790-915D-37A91D1F6380}" srcOrd="0" destOrd="0" presId="urn:microsoft.com/office/officeart/2009/3/layout/HorizontalOrganizationChart"/>
    <dgm:cxn modelId="{A8C5BC38-5D3C-42B6-9FBC-A30FDE766174}" type="presParOf" srcId="{CEB58FE7-CB05-4790-915D-37A91D1F6380}" destId="{78BE7C65-CB19-4450-9263-A4C9B83F1BFA}" srcOrd="0" destOrd="0" presId="urn:microsoft.com/office/officeart/2009/3/layout/HorizontalOrganizationChart"/>
    <dgm:cxn modelId="{DFB4F3F2-F910-458C-8AFB-89CE0E651097}" type="presParOf" srcId="{CEB58FE7-CB05-4790-915D-37A91D1F6380}" destId="{0780C8B8-AD11-4E3E-919C-66EABA2A7A3A}" srcOrd="1" destOrd="0" presId="urn:microsoft.com/office/officeart/2009/3/layout/HorizontalOrganizationChart"/>
    <dgm:cxn modelId="{C96F7665-C7F6-4039-A46B-5C3CFC09A715}" type="presParOf" srcId="{871C17C2-BB78-4841-A879-C71B7326F1B9}" destId="{41546B3B-2091-468D-934D-933F1E4F8CD3}" srcOrd="1" destOrd="0" presId="urn:microsoft.com/office/officeart/2009/3/layout/HorizontalOrganizationChart"/>
    <dgm:cxn modelId="{6E56EC7F-AA93-4487-AEC4-C14750F3D89D}" type="presParOf" srcId="{871C17C2-BB78-4841-A879-C71B7326F1B9}" destId="{0CC41DB3-D474-4DCC-91AA-2DFF9EB773E8}" srcOrd="2" destOrd="0" presId="urn:microsoft.com/office/officeart/2009/3/layout/HorizontalOrganizationChart"/>
    <dgm:cxn modelId="{91C8109A-5DF6-4D65-85AE-43B776479A80}" type="presParOf" srcId="{14216BC9-A1D2-4219-871D-D423A3C34521}" destId="{4B57C2D0-E3B5-48EC-8397-B64E639F929D}" srcOrd="2" destOrd="0" presId="urn:microsoft.com/office/officeart/2009/3/layout/HorizontalOrganizationChart"/>
    <dgm:cxn modelId="{0F8B91DE-56CA-44A5-A9B8-8D569BFE7ABC}" type="presParOf" srcId="{C83F90C2-A1D2-4C73-8552-3D304A7E64CE}" destId="{A1696868-BEDC-4E54-83F4-A52311D8CB7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7EE58D9-CBAD-4FDB-91D6-AF23F9505092}" type="doc">
      <dgm:prSet loTypeId="urn:microsoft.com/office/officeart/2009/3/layout/HorizontalOrganizationChart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BDA67AD-6155-414D-8305-C1BC08ABDDB5}">
      <dgm:prSet phldrT="[Text]" custT="1"/>
      <dgm:spPr/>
      <dgm:t>
        <a:bodyPr/>
        <a:lstStyle/>
        <a:p>
          <a:r>
            <a:rPr lang="en-US" sz="1400" dirty="0"/>
            <a:t>Glacial lake inventory</a:t>
          </a:r>
        </a:p>
        <a:p>
          <a:r>
            <a:rPr lang="en-US" sz="1100" dirty="0"/>
            <a:t>104 MDLs are considered</a:t>
          </a:r>
          <a:endParaRPr lang="en-IN" sz="1100" dirty="0"/>
        </a:p>
      </dgm:t>
    </dgm:pt>
    <dgm:pt modelId="{8CBE6775-5F0D-465D-97BB-3E583D3B254F}" type="parTrans" cxnId="{3AE01FB9-ECA0-4314-ADB7-56A3CE67F38E}">
      <dgm:prSet/>
      <dgm:spPr/>
      <dgm:t>
        <a:bodyPr/>
        <a:lstStyle/>
        <a:p>
          <a:endParaRPr lang="en-IN"/>
        </a:p>
      </dgm:t>
    </dgm:pt>
    <dgm:pt modelId="{89936D82-CB81-422F-9033-FB8B470F9DC9}" type="sibTrans" cxnId="{3AE01FB9-ECA0-4314-ADB7-56A3CE67F38E}">
      <dgm:prSet/>
      <dgm:spPr/>
      <dgm:t>
        <a:bodyPr/>
        <a:lstStyle/>
        <a:p>
          <a:endParaRPr lang="en-IN"/>
        </a:p>
      </dgm:t>
    </dgm:pt>
    <dgm:pt modelId="{A92C9FA7-653F-4095-8DA4-C531C5FE0BAE}">
      <dgm:prSet phldrT="[Text]" custT="1"/>
      <dgm:spPr/>
      <dgm:t>
        <a:bodyPr/>
        <a:lstStyle/>
        <a:p>
          <a:pPr algn="ctr">
            <a:buNone/>
          </a:pPr>
          <a:r>
            <a:rPr lang="en-US" sz="1600" dirty="0"/>
            <a:t>Training set</a:t>
          </a:r>
        </a:p>
        <a:p>
          <a:pPr algn="ctr">
            <a:buFont typeface="Arial" panose="020B0604020202020204" pitchFamily="34" charset="0"/>
            <a:buChar char="•"/>
          </a:pPr>
          <a:r>
            <a:rPr lang="en-IN" sz="1400" dirty="0"/>
            <a:t> </a:t>
          </a:r>
          <a:r>
            <a:rPr lang="en-IN" sz="1100" dirty="0"/>
            <a:t>70 MDLs</a:t>
          </a:r>
          <a:endParaRPr lang="en-IN" sz="1400" dirty="0"/>
        </a:p>
      </dgm:t>
    </dgm:pt>
    <dgm:pt modelId="{45633C8C-2D3F-4EE8-A45D-E92411B164C7}" type="parTrans" cxnId="{81E2C7F6-9B21-49DB-B5D3-0873B780FBB8}">
      <dgm:prSet/>
      <dgm:spPr>
        <a:ln>
          <a:solidFill>
            <a:schemeClr val="accent1">
              <a:lumMod val="75000"/>
            </a:schemeClr>
          </a:solidFill>
          <a:tailEnd type="triangle"/>
        </a:ln>
      </dgm:spPr>
      <dgm:t>
        <a:bodyPr/>
        <a:lstStyle/>
        <a:p>
          <a:endParaRPr lang="en-IN"/>
        </a:p>
      </dgm:t>
    </dgm:pt>
    <dgm:pt modelId="{711B892C-8E1A-4E1F-AC0E-D62ECB9EC2AA}" type="sibTrans" cxnId="{81E2C7F6-9B21-49DB-B5D3-0873B780FBB8}">
      <dgm:prSet/>
      <dgm:spPr/>
      <dgm:t>
        <a:bodyPr/>
        <a:lstStyle/>
        <a:p>
          <a:endParaRPr lang="en-IN"/>
        </a:p>
      </dgm:t>
    </dgm:pt>
    <dgm:pt modelId="{004594D6-3291-4945-97FF-C737DFBD539B}">
      <dgm:prSet phldrT="[Text]" custT="1"/>
      <dgm:spPr/>
      <dgm:t>
        <a:bodyPr/>
        <a:lstStyle/>
        <a:p>
          <a:r>
            <a:rPr lang="en-US" sz="1600" dirty="0"/>
            <a:t>Validation set</a:t>
          </a:r>
        </a:p>
        <a:p>
          <a:r>
            <a:rPr lang="en-US" sz="1100" dirty="0"/>
            <a:t>30 MDLs</a:t>
          </a:r>
          <a:endParaRPr lang="en-IN" sz="1100" dirty="0"/>
        </a:p>
      </dgm:t>
    </dgm:pt>
    <dgm:pt modelId="{FA8395AB-C0CF-4333-818A-FA5848ACDA2B}" type="sibTrans" cxnId="{A063663F-E567-4BB7-85DC-46200970AC03}">
      <dgm:prSet/>
      <dgm:spPr/>
      <dgm:t>
        <a:bodyPr/>
        <a:lstStyle/>
        <a:p>
          <a:endParaRPr lang="en-IN"/>
        </a:p>
      </dgm:t>
    </dgm:pt>
    <dgm:pt modelId="{E1AAEFFC-2ADB-46F8-98D9-E5569967B42A}" type="parTrans" cxnId="{A063663F-E567-4BB7-85DC-46200970AC03}">
      <dgm:prSet/>
      <dgm:spPr>
        <a:ln>
          <a:solidFill>
            <a:schemeClr val="accent1">
              <a:lumMod val="75000"/>
            </a:schemeClr>
          </a:solidFill>
          <a:tailEnd type="triangle"/>
        </a:ln>
      </dgm:spPr>
      <dgm:t>
        <a:bodyPr/>
        <a:lstStyle/>
        <a:p>
          <a:endParaRPr lang="en-IN"/>
        </a:p>
      </dgm:t>
    </dgm:pt>
    <dgm:pt modelId="{6557EC23-97FB-4702-A923-DAA967203E6E}">
      <dgm:prSet custT="1"/>
      <dgm:spPr/>
      <dgm:t>
        <a:bodyPr/>
        <a:lstStyle/>
        <a:p>
          <a:r>
            <a:rPr lang="en-US" sz="1600" dirty="0"/>
            <a:t>Select the impact factors</a:t>
          </a:r>
        </a:p>
        <a:p>
          <a:r>
            <a:rPr lang="en-IN" sz="1100" dirty="0"/>
            <a:t>After Wald tests we</a:t>
          </a:r>
          <a:r>
            <a:rPr lang="en-IN" sz="1200" dirty="0"/>
            <a:t> </a:t>
          </a:r>
          <a:r>
            <a:rPr lang="en-IN" sz="1100" dirty="0"/>
            <a:t>considered 6 most significant factors</a:t>
          </a:r>
        </a:p>
      </dgm:t>
    </dgm:pt>
    <dgm:pt modelId="{24C62B4C-CC1E-44A2-987F-04B0FD1260E1}" type="parTrans" cxnId="{765D5A5E-47EF-47A2-AC22-E834AB6BDAD6}">
      <dgm:prSet/>
      <dgm:spPr>
        <a:ln>
          <a:solidFill>
            <a:schemeClr val="accent1">
              <a:lumMod val="75000"/>
            </a:schemeClr>
          </a:solidFill>
          <a:tailEnd type="triangle"/>
        </a:ln>
      </dgm:spPr>
      <dgm:t>
        <a:bodyPr/>
        <a:lstStyle/>
        <a:p>
          <a:endParaRPr lang="en-IN"/>
        </a:p>
      </dgm:t>
    </dgm:pt>
    <dgm:pt modelId="{98503D1E-F5AA-40FA-A7FD-CEFFC92CBC9D}" type="sibTrans" cxnId="{765D5A5E-47EF-47A2-AC22-E834AB6BDAD6}">
      <dgm:prSet/>
      <dgm:spPr/>
      <dgm:t>
        <a:bodyPr/>
        <a:lstStyle/>
        <a:p>
          <a:endParaRPr lang="en-IN"/>
        </a:p>
      </dgm:t>
    </dgm:pt>
    <dgm:pt modelId="{11AE4958-69E8-460E-B67B-4D983F8A17F7}">
      <dgm:prSet custT="1"/>
      <dgm:spPr>
        <a:blipFill>
          <a:blip xmlns:r="http://schemas.openxmlformats.org/officeDocument/2006/relationships" r:embed="rId1"/>
          <a:stretch>
            <a:fillRect l="-340" r="-4082"/>
          </a:stretch>
        </a:blipFill>
      </dgm:spPr>
      <dgm:t>
        <a:bodyPr/>
        <a:lstStyle/>
        <a:p>
          <a:r>
            <a:rPr lang="en-IN">
              <a:noFill/>
            </a:rPr>
            <a:t> </a:t>
          </a:r>
        </a:p>
      </dgm:t>
    </dgm:pt>
    <dgm:pt modelId="{1B0EB278-D4A1-4A8F-870F-998D17BAF914}" type="parTrans" cxnId="{7EB88899-ADCC-47A1-833F-3C5A1F833F5D}">
      <dgm:prSet/>
      <dgm:spPr>
        <a:ln>
          <a:solidFill>
            <a:schemeClr val="accent1">
              <a:lumMod val="75000"/>
            </a:schemeClr>
          </a:solidFill>
          <a:tailEnd type="triangle"/>
        </a:ln>
      </dgm:spPr>
      <dgm:t>
        <a:bodyPr/>
        <a:lstStyle/>
        <a:p>
          <a:endParaRPr lang="en-IN"/>
        </a:p>
      </dgm:t>
    </dgm:pt>
    <dgm:pt modelId="{90FCA28A-3F74-4ED2-AA11-E5A260449E93}" type="sibTrans" cxnId="{7EB88899-ADCC-47A1-833F-3C5A1F833F5D}">
      <dgm:prSet/>
      <dgm:spPr/>
      <dgm:t>
        <a:bodyPr/>
        <a:lstStyle/>
        <a:p>
          <a:endParaRPr lang="en-IN"/>
        </a:p>
      </dgm:t>
    </dgm:pt>
    <dgm:pt modelId="{55558017-0A26-42FC-A1EA-2A1858B80BF5}">
      <dgm:prSet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IN">
              <a:noFill/>
            </a:rPr>
            <a:t> </a:t>
          </a:r>
        </a:p>
      </dgm:t>
    </dgm:pt>
    <dgm:pt modelId="{F4379412-28BC-4263-AF34-FCA17A007EA2}" type="sibTrans" cxnId="{866F4058-637F-4E51-B51B-629997F5373C}">
      <dgm:prSet/>
      <dgm:spPr/>
      <dgm:t>
        <a:bodyPr/>
        <a:lstStyle/>
        <a:p>
          <a:endParaRPr lang="en-IN"/>
        </a:p>
      </dgm:t>
    </dgm:pt>
    <dgm:pt modelId="{17B033BD-6521-44A3-B8CF-FE7858333B70}" type="parTrans" cxnId="{866F4058-637F-4E51-B51B-629997F5373C}">
      <dgm:prSet/>
      <dgm:spPr>
        <a:ln>
          <a:solidFill>
            <a:schemeClr val="accent1">
              <a:lumMod val="75000"/>
            </a:schemeClr>
          </a:solidFill>
          <a:tailEnd type="triangle"/>
        </a:ln>
      </dgm:spPr>
      <dgm:t>
        <a:bodyPr/>
        <a:lstStyle/>
        <a:p>
          <a:endParaRPr lang="en-IN"/>
        </a:p>
      </dgm:t>
    </dgm:pt>
    <dgm:pt modelId="{1A9B8F3D-6C88-40C5-B99F-8FA3AB130093}">
      <dgm:prSet custT="1"/>
      <dgm:spPr/>
      <dgm:t>
        <a:bodyPr/>
        <a:lstStyle/>
        <a:p>
          <a:r>
            <a:rPr lang="en-US" sz="1600" dirty="0"/>
            <a:t>Verify the feasibility of the model</a:t>
          </a:r>
        </a:p>
        <a:p>
          <a:r>
            <a:rPr lang="en-US" sz="1000" dirty="0"/>
            <a:t>Plotted the ROC curve</a:t>
          </a:r>
          <a:endParaRPr lang="en-IN" sz="700" dirty="0"/>
        </a:p>
      </dgm:t>
    </dgm:pt>
    <dgm:pt modelId="{A61274A6-EFD7-44CF-95B8-3D485902484F}" type="parTrans" cxnId="{51D3F84F-D0D9-4EF4-9154-0B47491DC650}">
      <dgm:prSet/>
      <dgm:spPr>
        <a:ln>
          <a:solidFill>
            <a:schemeClr val="accent1">
              <a:lumMod val="75000"/>
            </a:schemeClr>
          </a:solidFill>
          <a:tailEnd type="triangle"/>
        </a:ln>
      </dgm:spPr>
      <dgm:t>
        <a:bodyPr/>
        <a:lstStyle/>
        <a:p>
          <a:endParaRPr lang="en-IN"/>
        </a:p>
      </dgm:t>
    </dgm:pt>
    <dgm:pt modelId="{F8770C86-F594-4DA2-BF36-7A04A77FB477}" type="sibTrans" cxnId="{51D3F84F-D0D9-4EF4-9154-0B47491DC650}">
      <dgm:prSet/>
      <dgm:spPr/>
      <dgm:t>
        <a:bodyPr/>
        <a:lstStyle/>
        <a:p>
          <a:endParaRPr lang="en-IN"/>
        </a:p>
      </dgm:t>
    </dgm:pt>
    <dgm:pt modelId="{CED5A9BD-23D1-465E-8943-FDA0B57ACAD6}" type="pres">
      <dgm:prSet presAssocID="{57EE58D9-CBAD-4FDB-91D6-AF23F950509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83F90C2-A1D2-4C73-8552-3D304A7E64CE}" type="pres">
      <dgm:prSet presAssocID="{5BDA67AD-6155-414D-8305-C1BC08ABDDB5}" presName="hierRoot1" presStyleCnt="0">
        <dgm:presLayoutVars>
          <dgm:hierBranch val="init"/>
        </dgm:presLayoutVars>
      </dgm:prSet>
      <dgm:spPr/>
    </dgm:pt>
    <dgm:pt modelId="{0E2B894B-1C54-4EA0-9931-6AA63B2FAD53}" type="pres">
      <dgm:prSet presAssocID="{5BDA67AD-6155-414D-8305-C1BC08ABDDB5}" presName="rootComposite1" presStyleCnt="0"/>
      <dgm:spPr/>
    </dgm:pt>
    <dgm:pt modelId="{C7F336E6-DEBD-4580-80DC-C18AC470E312}" type="pres">
      <dgm:prSet presAssocID="{5BDA67AD-6155-414D-8305-C1BC08ABDDB5}" presName="rootText1" presStyleLbl="node0" presStyleIdx="0" presStyleCnt="1" custScaleY="227820">
        <dgm:presLayoutVars>
          <dgm:chPref val="3"/>
        </dgm:presLayoutVars>
      </dgm:prSet>
      <dgm:spPr/>
    </dgm:pt>
    <dgm:pt modelId="{8335412E-6F38-4AB7-AB28-E290C4E71B3A}" type="pres">
      <dgm:prSet presAssocID="{5BDA67AD-6155-414D-8305-C1BC08ABDDB5}" presName="rootConnector1" presStyleLbl="node1" presStyleIdx="0" presStyleCnt="0"/>
      <dgm:spPr/>
    </dgm:pt>
    <dgm:pt modelId="{563229E9-4EF8-4AF7-A796-6F50DCE0F600}" type="pres">
      <dgm:prSet presAssocID="{5BDA67AD-6155-414D-8305-C1BC08ABDDB5}" presName="hierChild2" presStyleCnt="0"/>
      <dgm:spPr/>
    </dgm:pt>
    <dgm:pt modelId="{74F1BC26-44D4-42C2-B496-D92C2E09E0C3}" type="pres">
      <dgm:prSet presAssocID="{45633C8C-2D3F-4EE8-A45D-E92411B164C7}" presName="Name64" presStyleLbl="parChTrans1D2" presStyleIdx="0" presStyleCnt="2"/>
      <dgm:spPr/>
    </dgm:pt>
    <dgm:pt modelId="{F749BD5A-65F9-4424-83D8-866430995AA1}" type="pres">
      <dgm:prSet presAssocID="{A92C9FA7-653F-4095-8DA4-C531C5FE0BAE}" presName="hierRoot2" presStyleCnt="0">
        <dgm:presLayoutVars>
          <dgm:hierBranch val="init"/>
        </dgm:presLayoutVars>
      </dgm:prSet>
      <dgm:spPr/>
    </dgm:pt>
    <dgm:pt modelId="{A75A4AEB-66CC-4B17-961C-C09C383C7DAA}" type="pres">
      <dgm:prSet presAssocID="{A92C9FA7-653F-4095-8DA4-C531C5FE0BAE}" presName="rootComposite" presStyleCnt="0"/>
      <dgm:spPr/>
    </dgm:pt>
    <dgm:pt modelId="{E5C155E0-26DA-4BDA-AF94-0EF88C252379}" type="pres">
      <dgm:prSet presAssocID="{A92C9FA7-653F-4095-8DA4-C531C5FE0BAE}" presName="rootText" presStyleLbl="node2" presStyleIdx="0" presStyleCnt="2" custScaleY="227820">
        <dgm:presLayoutVars>
          <dgm:chPref val="3"/>
        </dgm:presLayoutVars>
      </dgm:prSet>
      <dgm:spPr/>
    </dgm:pt>
    <dgm:pt modelId="{516F0571-E01A-4DBF-A433-418B272B8365}" type="pres">
      <dgm:prSet presAssocID="{A92C9FA7-653F-4095-8DA4-C531C5FE0BAE}" presName="rootConnector" presStyleLbl="node2" presStyleIdx="0" presStyleCnt="2"/>
      <dgm:spPr/>
    </dgm:pt>
    <dgm:pt modelId="{74332A53-ACAC-4D0F-AC47-1679FDD18097}" type="pres">
      <dgm:prSet presAssocID="{A92C9FA7-653F-4095-8DA4-C531C5FE0BAE}" presName="hierChild4" presStyleCnt="0"/>
      <dgm:spPr/>
    </dgm:pt>
    <dgm:pt modelId="{F886727E-307D-4E3B-B712-BC4F018ECB4D}" type="pres">
      <dgm:prSet presAssocID="{24C62B4C-CC1E-44A2-987F-04B0FD1260E1}" presName="Name64" presStyleLbl="parChTrans1D3" presStyleIdx="0" presStyleCnt="2"/>
      <dgm:spPr/>
    </dgm:pt>
    <dgm:pt modelId="{0CE8F087-3373-4B2B-AF47-F10EC928C269}" type="pres">
      <dgm:prSet presAssocID="{6557EC23-97FB-4702-A923-DAA967203E6E}" presName="hierRoot2" presStyleCnt="0">
        <dgm:presLayoutVars>
          <dgm:hierBranch val="init"/>
        </dgm:presLayoutVars>
      </dgm:prSet>
      <dgm:spPr/>
    </dgm:pt>
    <dgm:pt modelId="{F20D19DA-90D3-48D8-8031-DEE1FFE65055}" type="pres">
      <dgm:prSet presAssocID="{6557EC23-97FB-4702-A923-DAA967203E6E}" presName="rootComposite" presStyleCnt="0"/>
      <dgm:spPr/>
    </dgm:pt>
    <dgm:pt modelId="{13DF1E51-BC7E-4FFE-9336-1F0D6059B0D3}" type="pres">
      <dgm:prSet presAssocID="{6557EC23-97FB-4702-A923-DAA967203E6E}" presName="rootText" presStyleLbl="node3" presStyleIdx="0" presStyleCnt="2" custScaleY="227820">
        <dgm:presLayoutVars>
          <dgm:chPref val="3"/>
        </dgm:presLayoutVars>
      </dgm:prSet>
      <dgm:spPr/>
    </dgm:pt>
    <dgm:pt modelId="{D59816DC-B4E6-4B59-B7D2-746DEEE21877}" type="pres">
      <dgm:prSet presAssocID="{6557EC23-97FB-4702-A923-DAA967203E6E}" presName="rootConnector" presStyleLbl="node3" presStyleIdx="0" presStyleCnt="2"/>
      <dgm:spPr/>
    </dgm:pt>
    <dgm:pt modelId="{D6CFCF61-C88E-4443-BBAD-B31DE85D1140}" type="pres">
      <dgm:prSet presAssocID="{6557EC23-97FB-4702-A923-DAA967203E6E}" presName="hierChild4" presStyleCnt="0"/>
      <dgm:spPr/>
    </dgm:pt>
    <dgm:pt modelId="{C4177B56-9A5D-4455-A1E9-BB0A4516DD64}" type="pres">
      <dgm:prSet presAssocID="{17B033BD-6521-44A3-B8CF-FE7858333B70}" presName="Name64" presStyleLbl="parChTrans1D4" presStyleIdx="0" presStyleCnt="2"/>
      <dgm:spPr/>
    </dgm:pt>
    <dgm:pt modelId="{8EBC70F1-B8E3-4973-9EE1-D70A4C28C2F8}" type="pres">
      <dgm:prSet presAssocID="{55558017-0A26-42FC-A1EA-2A1858B80BF5}" presName="hierRoot2" presStyleCnt="0">
        <dgm:presLayoutVars>
          <dgm:hierBranch val="init"/>
        </dgm:presLayoutVars>
      </dgm:prSet>
      <dgm:spPr/>
    </dgm:pt>
    <dgm:pt modelId="{04420003-AFDA-4531-B291-85EF2827B3A0}" type="pres">
      <dgm:prSet presAssocID="{55558017-0A26-42FC-A1EA-2A1858B80BF5}" presName="rootComposite" presStyleCnt="0"/>
      <dgm:spPr/>
    </dgm:pt>
    <dgm:pt modelId="{0CF26BB0-3C30-4CF4-A210-EA2D7B41083C}" type="pres">
      <dgm:prSet presAssocID="{55558017-0A26-42FC-A1EA-2A1858B80BF5}" presName="rootText" presStyleLbl="node4" presStyleIdx="0" presStyleCnt="2" custScaleY="227820">
        <dgm:presLayoutVars>
          <dgm:chPref val="3"/>
        </dgm:presLayoutVars>
      </dgm:prSet>
      <dgm:spPr/>
    </dgm:pt>
    <dgm:pt modelId="{1AF0845F-A75F-4E23-AE80-B1C7BC90AAAD}" type="pres">
      <dgm:prSet presAssocID="{55558017-0A26-42FC-A1EA-2A1858B80BF5}" presName="rootConnector" presStyleLbl="node4" presStyleIdx="0" presStyleCnt="2"/>
      <dgm:spPr/>
    </dgm:pt>
    <dgm:pt modelId="{DF50BFF5-205F-4CA2-B862-12F2B92131FD}" type="pres">
      <dgm:prSet presAssocID="{55558017-0A26-42FC-A1EA-2A1858B80BF5}" presName="hierChild4" presStyleCnt="0"/>
      <dgm:spPr/>
    </dgm:pt>
    <dgm:pt modelId="{04654BF5-490A-4DE0-8556-F5DE63C335D6}" type="pres">
      <dgm:prSet presAssocID="{1B0EB278-D4A1-4A8F-870F-998D17BAF914}" presName="Name64" presStyleLbl="parChTrans1D4" presStyleIdx="1" presStyleCnt="2"/>
      <dgm:spPr/>
    </dgm:pt>
    <dgm:pt modelId="{BDC64D29-6ED6-4F68-A4F7-05FF7BE1A061}" type="pres">
      <dgm:prSet presAssocID="{11AE4958-69E8-460E-B67B-4D983F8A17F7}" presName="hierRoot2" presStyleCnt="0">
        <dgm:presLayoutVars>
          <dgm:hierBranch val="init"/>
        </dgm:presLayoutVars>
      </dgm:prSet>
      <dgm:spPr/>
    </dgm:pt>
    <dgm:pt modelId="{4B415B4E-9190-461A-B403-5FD250A1693F}" type="pres">
      <dgm:prSet presAssocID="{11AE4958-69E8-460E-B67B-4D983F8A17F7}" presName="rootComposite" presStyleCnt="0"/>
      <dgm:spPr/>
    </dgm:pt>
    <dgm:pt modelId="{EA882B7F-CE6C-4243-80B5-4160EC40C64E}" type="pres">
      <dgm:prSet presAssocID="{11AE4958-69E8-460E-B67B-4D983F8A17F7}" presName="rootText" presStyleLbl="node4" presStyleIdx="1" presStyleCnt="2" custScaleY="227820">
        <dgm:presLayoutVars>
          <dgm:chPref val="3"/>
        </dgm:presLayoutVars>
      </dgm:prSet>
      <dgm:spPr/>
    </dgm:pt>
    <dgm:pt modelId="{9A94A507-B8CA-48C5-9272-61808469641F}" type="pres">
      <dgm:prSet presAssocID="{11AE4958-69E8-460E-B67B-4D983F8A17F7}" presName="rootConnector" presStyleLbl="node4" presStyleIdx="1" presStyleCnt="2"/>
      <dgm:spPr/>
    </dgm:pt>
    <dgm:pt modelId="{D23DC5B8-6662-4E74-B05B-B5969319D47B}" type="pres">
      <dgm:prSet presAssocID="{11AE4958-69E8-460E-B67B-4D983F8A17F7}" presName="hierChild4" presStyleCnt="0"/>
      <dgm:spPr/>
    </dgm:pt>
    <dgm:pt modelId="{B03ECB28-8370-4312-AA02-3E7DD2F85BAB}" type="pres">
      <dgm:prSet presAssocID="{11AE4958-69E8-460E-B67B-4D983F8A17F7}" presName="hierChild5" presStyleCnt="0"/>
      <dgm:spPr/>
    </dgm:pt>
    <dgm:pt modelId="{1FE9BEAC-7659-4E58-ACCD-C06E9969CFAB}" type="pres">
      <dgm:prSet presAssocID="{55558017-0A26-42FC-A1EA-2A1858B80BF5}" presName="hierChild5" presStyleCnt="0"/>
      <dgm:spPr/>
    </dgm:pt>
    <dgm:pt modelId="{F15F06E1-7417-47F6-B3DD-4AFAE2CAA939}" type="pres">
      <dgm:prSet presAssocID="{6557EC23-97FB-4702-A923-DAA967203E6E}" presName="hierChild5" presStyleCnt="0"/>
      <dgm:spPr/>
    </dgm:pt>
    <dgm:pt modelId="{135AC1A0-752D-4000-815E-9AC098CF5514}" type="pres">
      <dgm:prSet presAssocID="{A92C9FA7-653F-4095-8DA4-C531C5FE0BAE}" presName="hierChild5" presStyleCnt="0"/>
      <dgm:spPr/>
    </dgm:pt>
    <dgm:pt modelId="{B3AC3372-8153-4AFA-A4EC-EF67ABF33087}" type="pres">
      <dgm:prSet presAssocID="{E1AAEFFC-2ADB-46F8-98D9-E5569967B42A}" presName="Name64" presStyleLbl="parChTrans1D2" presStyleIdx="1" presStyleCnt="2"/>
      <dgm:spPr/>
    </dgm:pt>
    <dgm:pt modelId="{14216BC9-A1D2-4219-871D-D423A3C34521}" type="pres">
      <dgm:prSet presAssocID="{004594D6-3291-4945-97FF-C737DFBD539B}" presName="hierRoot2" presStyleCnt="0">
        <dgm:presLayoutVars>
          <dgm:hierBranch val="init"/>
        </dgm:presLayoutVars>
      </dgm:prSet>
      <dgm:spPr/>
    </dgm:pt>
    <dgm:pt modelId="{408BC237-8D5F-4C53-97B0-82CE32EDDFF6}" type="pres">
      <dgm:prSet presAssocID="{004594D6-3291-4945-97FF-C737DFBD539B}" presName="rootComposite" presStyleCnt="0"/>
      <dgm:spPr/>
    </dgm:pt>
    <dgm:pt modelId="{DE37B1CE-DDC3-43BF-AB8A-48EA2EEF5EBD}" type="pres">
      <dgm:prSet presAssocID="{004594D6-3291-4945-97FF-C737DFBD539B}" presName="rootText" presStyleLbl="node2" presStyleIdx="1" presStyleCnt="2" custScaleY="227820">
        <dgm:presLayoutVars>
          <dgm:chPref val="3"/>
        </dgm:presLayoutVars>
      </dgm:prSet>
      <dgm:spPr/>
    </dgm:pt>
    <dgm:pt modelId="{4CFCF1AC-B082-4CB3-9B71-954B6A2DB190}" type="pres">
      <dgm:prSet presAssocID="{004594D6-3291-4945-97FF-C737DFBD539B}" presName="rootConnector" presStyleLbl="node2" presStyleIdx="1" presStyleCnt="2"/>
      <dgm:spPr/>
    </dgm:pt>
    <dgm:pt modelId="{ED9B86A6-BC0C-45F6-81CB-93E2BAF3118E}" type="pres">
      <dgm:prSet presAssocID="{004594D6-3291-4945-97FF-C737DFBD539B}" presName="hierChild4" presStyleCnt="0"/>
      <dgm:spPr/>
    </dgm:pt>
    <dgm:pt modelId="{A594A0A2-634B-4785-820A-1C1E646A13E9}" type="pres">
      <dgm:prSet presAssocID="{A61274A6-EFD7-44CF-95B8-3D485902484F}" presName="Name64" presStyleLbl="parChTrans1D3" presStyleIdx="1" presStyleCnt="2"/>
      <dgm:spPr/>
    </dgm:pt>
    <dgm:pt modelId="{871C17C2-BB78-4841-A879-C71B7326F1B9}" type="pres">
      <dgm:prSet presAssocID="{1A9B8F3D-6C88-40C5-B99F-8FA3AB130093}" presName="hierRoot2" presStyleCnt="0">
        <dgm:presLayoutVars>
          <dgm:hierBranch val="init"/>
        </dgm:presLayoutVars>
      </dgm:prSet>
      <dgm:spPr/>
    </dgm:pt>
    <dgm:pt modelId="{CEB58FE7-CB05-4790-915D-37A91D1F6380}" type="pres">
      <dgm:prSet presAssocID="{1A9B8F3D-6C88-40C5-B99F-8FA3AB130093}" presName="rootComposite" presStyleCnt="0"/>
      <dgm:spPr/>
    </dgm:pt>
    <dgm:pt modelId="{78BE7C65-CB19-4450-9263-A4C9B83F1BFA}" type="pres">
      <dgm:prSet presAssocID="{1A9B8F3D-6C88-40C5-B99F-8FA3AB130093}" presName="rootText" presStyleLbl="node3" presStyleIdx="1" presStyleCnt="2" custScaleY="227820">
        <dgm:presLayoutVars>
          <dgm:chPref val="3"/>
        </dgm:presLayoutVars>
      </dgm:prSet>
      <dgm:spPr/>
    </dgm:pt>
    <dgm:pt modelId="{0780C8B8-AD11-4E3E-919C-66EABA2A7A3A}" type="pres">
      <dgm:prSet presAssocID="{1A9B8F3D-6C88-40C5-B99F-8FA3AB130093}" presName="rootConnector" presStyleLbl="node3" presStyleIdx="1" presStyleCnt="2"/>
      <dgm:spPr/>
    </dgm:pt>
    <dgm:pt modelId="{41546B3B-2091-468D-934D-933F1E4F8CD3}" type="pres">
      <dgm:prSet presAssocID="{1A9B8F3D-6C88-40C5-B99F-8FA3AB130093}" presName="hierChild4" presStyleCnt="0"/>
      <dgm:spPr/>
    </dgm:pt>
    <dgm:pt modelId="{0CC41DB3-D474-4DCC-91AA-2DFF9EB773E8}" type="pres">
      <dgm:prSet presAssocID="{1A9B8F3D-6C88-40C5-B99F-8FA3AB130093}" presName="hierChild5" presStyleCnt="0"/>
      <dgm:spPr/>
    </dgm:pt>
    <dgm:pt modelId="{4B57C2D0-E3B5-48EC-8397-B64E639F929D}" type="pres">
      <dgm:prSet presAssocID="{004594D6-3291-4945-97FF-C737DFBD539B}" presName="hierChild5" presStyleCnt="0"/>
      <dgm:spPr/>
    </dgm:pt>
    <dgm:pt modelId="{A1696868-BEDC-4E54-83F4-A52311D8CB77}" type="pres">
      <dgm:prSet presAssocID="{5BDA67AD-6155-414D-8305-C1BC08ABDDB5}" presName="hierChild3" presStyleCnt="0"/>
      <dgm:spPr/>
    </dgm:pt>
  </dgm:ptLst>
  <dgm:cxnLst>
    <dgm:cxn modelId="{CCE1B802-DBDC-4204-BA11-2008C89D799A}" type="presOf" srcId="{004594D6-3291-4945-97FF-C737DFBD539B}" destId="{4CFCF1AC-B082-4CB3-9B71-954B6A2DB190}" srcOrd="1" destOrd="0" presId="urn:microsoft.com/office/officeart/2009/3/layout/HorizontalOrganizationChart"/>
    <dgm:cxn modelId="{EC549A04-75B2-4F5C-B9F6-701DA528B2CC}" type="presOf" srcId="{1A9B8F3D-6C88-40C5-B99F-8FA3AB130093}" destId="{78BE7C65-CB19-4450-9263-A4C9B83F1BFA}" srcOrd="0" destOrd="0" presId="urn:microsoft.com/office/officeart/2009/3/layout/HorizontalOrganizationChart"/>
    <dgm:cxn modelId="{6D9E3507-BB44-4405-8D89-64D5B2D33F0B}" type="presOf" srcId="{6557EC23-97FB-4702-A923-DAA967203E6E}" destId="{13DF1E51-BC7E-4FFE-9336-1F0D6059B0D3}" srcOrd="0" destOrd="0" presId="urn:microsoft.com/office/officeart/2009/3/layout/HorizontalOrganizationChart"/>
    <dgm:cxn modelId="{ACEC7E10-3ED2-4885-AFF8-93568D374BA9}" type="presOf" srcId="{5BDA67AD-6155-414D-8305-C1BC08ABDDB5}" destId="{8335412E-6F38-4AB7-AB28-E290C4E71B3A}" srcOrd="1" destOrd="0" presId="urn:microsoft.com/office/officeart/2009/3/layout/HorizontalOrganizationChart"/>
    <dgm:cxn modelId="{0BD3BC12-441C-4808-AEEF-9B6BE7CD5959}" type="presOf" srcId="{11AE4958-69E8-460E-B67B-4D983F8A17F7}" destId="{9A94A507-B8CA-48C5-9272-61808469641F}" srcOrd="1" destOrd="0" presId="urn:microsoft.com/office/officeart/2009/3/layout/HorizontalOrganizationChart"/>
    <dgm:cxn modelId="{07511F36-7176-41C0-ABEF-E9E007C6FC87}" type="presOf" srcId="{24C62B4C-CC1E-44A2-987F-04B0FD1260E1}" destId="{F886727E-307D-4E3B-B712-BC4F018ECB4D}" srcOrd="0" destOrd="0" presId="urn:microsoft.com/office/officeart/2009/3/layout/HorizontalOrganizationChart"/>
    <dgm:cxn modelId="{A063663F-E567-4BB7-85DC-46200970AC03}" srcId="{5BDA67AD-6155-414D-8305-C1BC08ABDDB5}" destId="{004594D6-3291-4945-97FF-C737DFBD539B}" srcOrd="1" destOrd="0" parTransId="{E1AAEFFC-2ADB-46F8-98D9-E5569967B42A}" sibTransId="{FA8395AB-C0CF-4333-818A-FA5848ACDA2B}"/>
    <dgm:cxn modelId="{765D5A5E-47EF-47A2-AC22-E834AB6BDAD6}" srcId="{A92C9FA7-653F-4095-8DA4-C531C5FE0BAE}" destId="{6557EC23-97FB-4702-A923-DAA967203E6E}" srcOrd="0" destOrd="0" parTransId="{24C62B4C-CC1E-44A2-987F-04B0FD1260E1}" sibTransId="{98503D1E-F5AA-40FA-A7FD-CEFFC92CBC9D}"/>
    <dgm:cxn modelId="{48D7A65E-A1DE-4715-9373-1AAA6EFA2790}" type="presOf" srcId="{1B0EB278-D4A1-4A8F-870F-998D17BAF914}" destId="{04654BF5-490A-4DE0-8556-F5DE63C335D6}" srcOrd="0" destOrd="0" presId="urn:microsoft.com/office/officeart/2009/3/layout/HorizontalOrganizationChart"/>
    <dgm:cxn modelId="{478FC368-DABB-4DCF-8F21-B020C4665102}" type="presOf" srcId="{A92C9FA7-653F-4095-8DA4-C531C5FE0BAE}" destId="{E5C155E0-26DA-4BDA-AF94-0EF88C252379}" srcOrd="0" destOrd="0" presId="urn:microsoft.com/office/officeart/2009/3/layout/HorizontalOrganizationChart"/>
    <dgm:cxn modelId="{51D3F84F-D0D9-4EF4-9154-0B47491DC650}" srcId="{004594D6-3291-4945-97FF-C737DFBD539B}" destId="{1A9B8F3D-6C88-40C5-B99F-8FA3AB130093}" srcOrd="0" destOrd="0" parTransId="{A61274A6-EFD7-44CF-95B8-3D485902484F}" sibTransId="{F8770C86-F594-4DA2-BF36-7A04A77FB477}"/>
    <dgm:cxn modelId="{B0E0F957-B5CE-42B9-9FA9-2598888B3979}" type="presOf" srcId="{17B033BD-6521-44A3-B8CF-FE7858333B70}" destId="{C4177B56-9A5D-4455-A1E9-BB0A4516DD64}" srcOrd="0" destOrd="0" presId="urn:microsoft.com/office/officeart/2009/3/layout/HorizontalOrganizationChart"/>
    <dgm:cxn modelId="{866F4058-637F-4E51-B51B-629997F5373C}" srcId="{6557EC23-97FB-4702-A923-DAA967203E6E}" destId="{55558017-0A26-42FC-A1EA-2A1858B80BF5}" srcOrd="0" destOrd="0" parTransId="{17B033BD-6521-44A3-B8CF-FE7858333B70}" sibTransId="{F4379412-28BC-4263-AF34-FCA17A007EA2}"/>
    <dgm:cxn modelId="{F0339D81-246C-456B-A223-F7555F2272B8}" type="presOf" srcId="{A92C9FA7-653F-4095-8DA4-C531C5FE0BAE}" destId="{516F0571-E01A-4DBF-A433-418B272B8365}" srcOrd="1" destOrd="0" presId="urn:microsoft.com/office/officeart/2009/3/layout/HorizontalOrganizationChart"/>
    <dgm:cxn modelId="{7EB88899-ADCC-47A1-833F-3C5A1F833F5D}" srcId="{55558017-0A26-42FC-A1EA-2A1858B80BF5}" destId="{11AE4958-69E8-460E-B67B-4D983F8A17F7}" srcOrd="0" destOrd="0" parTransId="{1B0EB278-D4A1-4A8F-870F-998D17BAF914}" sibTransId="{90FCA28A-3F74-4ED2-AA11-E5A260449E93}"/>
    <dgm:cxn modelId="{2007E59C-82B8-45DF-822F-6D62122A0F18}" type="presOf" srcId="{5BDA67AD-6155-414D-8305-C1BC08ABDDB5}" destId="{C7F336E6-DEBD-4580-80DC-C18AC470E312}" srcOrd="0" destOrd="0" presId="urn:microsoft.com/office/officeart/2009/3/layout/HorizontalOrganizationChart"/>
    <dgm:cxn modelId="{6354D2A2-6FB0-4768-9060-E3457EF2DF0E}" type="presOf" srcId="{004594D6-3291-4945-97FF-C737DFBD539B}" destId="{DE37B1CE-DDC3-43BF-AB8A-48EA2EEF5EBD}" srcOrd="0" destOrd="0" presId="urn:microsoft.com/office/officeart/2009/3/layout/HorizontalOrganizationChart"/>
    <dgm:cxn modelId="{3AE01FB9-ECA0-4314-ADB7-56A3CE67F38E}" srcId="{57EE58D9-CBAD-4FDB-91D6-AF23F9505092}" destId="{5BDA67AD-6155-414D-8305-C1BC08ABDDB5}" srcOrd="0" destOrd="0" parTransId="{8CBE6775-5F0D-465D-97BB-3E583D3B254F}" sibTransId="{89936D82-CB81-422F-9033-FB8B470F9DC9}"/>
    <dgm:cxn modelId="{77028AB9-501F-4BA2-A44D-BD5D2C1B7FB2}" type="presOf" srcId="{55558017-0A26-42FC-A1EA-2A1858B80BF5}" destId="{0CF26BB0-3C30-4CF4-A210-EA2D7B41083C}" srcOrd="0" destOrd="0" presId="urn:microsoft.com/office/officeart/2009/3/layout/HorizontalOrganizationChart"/>
    <dgm:cxn modelId="{17222FBD-B7B7-493C-882B-55F6892C5D68}" type="presOf" srcId="{45633C8C-2D3F-4EE8-A45D-E92411B164C7}" destId="{74F1BC26-44D4-42C2-B496-D92C2E09E0C3}" srcOrd="0" destOrd="0" presId="urn:microsoft.com/office/officeart/2009/3/layout/HorizontalOrganizationChart"/>
    <dgm:cxn modelId="{9E2541C1-F4FA-43BD-BC3A-5A06B3BD230A}" type="presOf" srcId="{11AE4958-69E8-460E-B67B-4D983F8A17F7}" destId="{EA882B7F-CE6C-4243-80B5-4160EC40C64E}" srcOrd="0" destOrd="0" presId="urn:microsoft.com/office/officeart/2009/3/layout/HorizontalOrganizationChart"/>
    <dgm:cxn modelId="{275263CD-F736-4769-BF40-DF9D32EFF4D0}" type="presOf" srcId="{55558017-0A26-42FC-A1EA-2A1858B80BF5}" destId="{1AF0845F-A75F-4E23-AE80-B1C7BC90AAAD}" srcOrd="1" destOrd="0" presId="urn:microsoft.com/office/officeart/2009/3/layout/HorizontalOrganizationChart"/>
    <dgm:cxn modelId="{C4425CD3-D806-4665-9D15-ACA2D9577CD3}" type="presOf" srcId="{57EE58D9-CBAD-4FDB-91D6-AF23F9505092}" destId="{CED5A9BD-23D1-465E-8943-FDA0B57ACAD6}" srcOrd="0" destOrd="0" presId="urn:microsoft.com/office/officeart/2009/3/layout/HorizontalOrganizationChart"/>
    <dgm:cxn modelId="{4DB445E3-CC0B-4795-8238-D5E0934D13A1}" type="presOf" srcId="{A61274A6-EFD7-44CF-95B8-3D485902484F}" destId="{A594A0A2-634B-4785-820A-1C1E646A13E9}" srcOrd="0" destOrd="0" presId="urn:microsoft.com/office/officeart/2009/3/layout/HorizontalOrganizationChart"/>
    <dgm:cxn modelId="{F03A51E4-97B5-4880-B624-2E4B94A3DA86}" type="presOf" srcId="{6557EC23-97FB-4702-A923-DAA967203E6E}" destId="{D59816DC-B4E6-4B59-B7D2-746DEEE21877}" srcOrd="1" destOrd="0" presId="urn:microsoft.com/office/officeart/2009/3/layout/HorizontalOrganizationChart"/>
    <dgm:cxn modelId="{76DC95E5-3739-4EAA-A24E-BEAFBB9F1439}" type="presOf" srcId="{1A9B8F3D-6C88-40C5-B99F-8FA3AB130093}" destId="{0780C8B8-AD11-4E3E-919C-66EABA2A7A3A}" srcOrd="1" destOrd="0" presId="urn:microsoft.com/office/officeart/2009/3/layout/HorizontalOrganizationChart"/>
    <dgm:cxn modelId="{81E2C7F6-9B21-49DB-B5D3-0873B780FBB8}" srcId="{5BDA67AD-6155-414D-8305-C1BC08ABDDB5}" destId="{A92C9FA7-653F-4095-8DA4-C531C5FE0BAE}" srcOrd="0" destOrd="0" parTransId="{45633C8C-2D3F-4EE8-A45D-E92411B164C7}" sibTransId="{711B892C-8E1A-4E1F-AC0E-D62ECB9EC2AA}"/>
    <dgm:cxn modelId="{61C2A0FF-6551-4FA1-90F8-AA429E3A25CB}" type="presOf" srcId="{E1AAEFFC-2ADB-46F8-98D9-E5569967B42A}" destId="{B3AC3372-8153-4AFA-A4EC-EF67ABF33087}" srcOrd="0" destOrd="0" presId="urn:microsoft.com/office/officeart/2009/3/layout/HorizontalOrganizationChart"/>
    <dgm:cxn modelId="{A6BF5D62-42D0-4F8D-84BC-686DDB20CAD4}" type="presParOf" srcId="{CED5A9BD-23D1-465E-8943-FDA0B57ACAD6}" destId="{C83F90C2-A1D2-4C73-8552-3D304A7E64CE}" srcOrd="0" destOrd="0" presId="urn:microsoft.com/office/officeart/2009/3/layout/HorizontalOrganizationChart"/>
    <dgm:cxn modelId="{22676984-10F8-42EB-BB01-C5BBF4761E19}" type="presParOf" srcId="{C83F90C2-A1D2-4C73-8552-3D304A7E64CE}" destId="{0E2B894B-1C54-4EA0-9931-6AA63B2FAD53}" srcOrd="0" destOrd="0" presId="urn:microsoft.com/office/officeart/2009/3/layout/HorizontalOrganizationChart"/>
    <dgm:cxn modelId="{0E213309-A023-4F80-9FE2-A6498FE3024E}" type="presParOf" srcId="{0E2B894B-1C54-4EA0-9931-6AA63B2FAD53}" destId="{C7F336E6-DEBD-4580-80DC-C18AC470E312}" srcOrd="0" destOrd="0" presId="urn:microsoft.com/office/officeart/2009/3/layout/HorizontalOrganizationChart"/>
    <dgm:cxn modelId="{205E89D8-17D9-423F-B737-F74FBC1A227D}" type="presParOf" srcId="{0E2B894B-1C54-4EA0-9931-6AA63B2FAD53}" destId="{8335412E-6F38-4AB7-AB28-E290C4E71B3A}" srcOrd="1" destOrd="0" presId="urn:microsoft.com/office/officeart/2009/3/layout/HorizontalOrganizationChart"/>
    <dgm:cxn modelId="{12E4E3ED-3246-4671-B0B3-023CB7787A7E}" type="presParOf" srcId="{C83F90C2-A1D2-4C73-8552-3D304A7E64CE}" destId="{563229E9-4EF8-4AF7-A796-6F50DCE0F600}" srcOrd="1" destOrd="0" presId="urn:microsoft.com/office/officeart/2009/3/layout/HorizontalOrganizationChart"/>
    <dgm:cxn modelId="{0DD592AC-EAA6-423A-8C37-4E83106DF994}" type="presParOf" srcId="{563229E9-4EF8-4AF7-A796-6F50DCE0F600}" destId="{74F1BC26-44D4-42C2-B496-D92C2E09E0C3}" srcOrd="0" destOrd="0" presId="urn:microsoft.com/office/officeart/2009/3/layout/HorizontalOrganizationChart"/>
    <dgm:cxn modelId="{801DE550-A1A0-4F81-B55E-121F54809F82}" type="presParOf" srcId="{563229E9-4EF8-4AF7-A796-6F50DCE0F600}" destId="{F749BD5A-65F9-4424-83D8-866430995AA1}" srcOrd="1" destOrd="0" presId="urn:microsoft.com/office/officeart/2009/3/layout/HorizontalOrganizationChart"/>
    <dgm:cxn modelId="{467D9AD1-3462-4CC4-8B8B-C8FFCC0683DA}" type="presParOf" srcId="{F749BD5A-65F9-4424-83D8-866430995AA1}" destId="{A75A4AEB-66CC-4B17-961C-C09C383C7DAA}" srcOrd="0" destOrd="0" presId="urn:microsoft.com/office/officeart/2009/3/layout/HorizontalOrganizationChart"/>
    <dgm:cxn modelId="{007FDCD5-5352-4CA0-9DA3-C64002FF4855}" type="presParOf" srcId="{A75A4AEB-66CC-4B17-961C-C09C383C7DAA}" destId="{E5C155E0-26DA-4BDA-AF94-0EF88C252379}" srcOrd="0" destOrd="0" presId="urn:microsoft.com/office/officeart/2009/3/layout/HorizontalOrganizationChart"/>
    <dgm:cxn modelId="{7E31AF0F-14F9-4186-B025-E8BD9657C330}" type="presParOf" srcId="{A75A4AEB-66CC-4B17-961C-C09C383C7DAA}" destId="{516F0571-E01A-4DBF-A433-418B272B8365}" srcOrd="1" destOrd="0" presId="urn:microsoft.com/office/officeart/2009/3/layout/HorizontalOrganizationChart"/>
    <dgm:cxn modelId="{E6BD2A3B-8E0B-4B98-AD70-D5840EEDF46C}" type="presParOf" srcId="{F749BD5A-65F9-4424-83D8-866430995AA1}" destId="{74332A53-ACAC-4D0F-AC47-1679FDD18097}" srcOrd="1" destOrd="0" presId="urn:microsoft.com/office/officeart/2009/3/layout/HorizontalOrganizationChart"/>
    <dgm:cxn modelId="{AFB6FB37-E227-4661-B42E-25FAE454E6E2}" type="presParOf" srcId="{74332A53-ACAC-4D0F-AC47-1679FDD18097}" destId="{F886727E-307D-4E3B-B712-BC4F018ECB4D}" srcOrd="0" destOrd="0" presId="urn:microsoft.com/office/officeart/2009/3/layout/HorizontalOrganizationChart"/>
    <dgm:cxn modelId="{CD1F3C2F-18F9-4127-87D6-D49A7983168C}" type="presParOf" srcId="{74332A53-ACAC-4D0F-AC47-1679FDD18097}" destId="{0CE8F087-3373-4B2B-AF47-F10EC928C269}" srcOrd="1" destOrd="0" presId="urn:microsoft.com/office/officeart/2009/3/layout/HorizontalOrganizationChart"/>
    <dgm:cxn modelId="{45F31AE7-0EC1-47EF-946E-91D55A1A8036}" type="presParOf" srcId="{0CE8F087-3373-4B2B-AF47-F10EC928C269}" destId="{F20D19DA-90D3-48D8-8031-DEE1FFE65055}" srcOrd="0" destOrd="0" presId="urn:microsoft.com/office/officeart/2009/3/layout/HorizontalOrganizationChart"/>
    <dgm:cxn modelId="{5F918C23-7BD6-4AAB-981D-88616630C0E7}" type="presParOf" srcId="{F20D19DA-90D3-48D8-8031-DEE1FFE65055}" destId="{13DF1E51-BC7E-4FFE-9336-1F0D6059B0D3}" srcOrd="0" destOrd="0" presId="urn:microsoft.com/office/officeart/2009/3/layout/HorizontalOrganizationChart"/>
    <dgm:cxn modelId="{3A099820-C1AD-4462-9A30-9374685415FB}" type="presParOf" srcId="{F20D19DA-90D3-48D8-8031-DEE1FFE65055}" destId="{D59816DC-B4E6-4B59-B7D2-746DEEE21877}" srcOrd="1" destOrd="0" presId="urn:microsoft.com/office/officeart/2009/3/layout/HorizontalOrganizationChart"/>
    <dgm:cxn modelId="{4B364CCF-049A-406D-A045-5E285E84A691}" type="presParOf" srcId="{0CE8F087-3373-4B2B-AF47-F10EC928C269}" destId="{D6CFCF61-C88E-4443-BBAD-B31DE85D1140}" srcOrd="1" destOrd="0" presId="urn:microsoft.com/office/officeart/2009/3/layout/HorizontalOrganizationChart"/>
    <dgm:cxn modelId="{F3E9EA4E-C59E-4034-AD43-46557068EF8A}" type="presParOf" srcId="{D6CFCF61-C88E-4443-BBAD-B31DE85D1140}" destId="{C4177B56-9A5D-4455-A1E9-BB0A4516DD64}" srcOrd="0" destOrd="0" presId="urn:microsoft.com/office/officeart/2009/3/layout/HorizontalOrganizationChart"/>
    <dgm:cxn modelId="{B4A84D48-FC02-4898-A9F6-DB3098E1A918}" type="presParOf" srcId="{D6CFCF61-C88E-4443-BBAD-B31DE85D1140}" destId="{8EBC70F1-B8E3-4973-9EE1-D70A4C28C2F8}" srcOrd="1" destOrd="0" presId="urn:microsoft.com/office/officeart/2009/3/layout/HorizontalOrganizationChart"/>
    <dgm:cxn modelId="{082164F2-36B6-4FFF-A8B7-0298A0C94507}" type="presParOf" srcId="{8EBC70F1-B8E3-4973-9EE1-D70A4C28C2F8}" destId="{04420003-AFDA-4531-B291-85EF2827B3A0}" srcOrd="0" destOrd="0" presId="urn:microsoft.com/office/officeart/2009/3/layout/HorizontalOrganizationChart"/>
    <dgm:cxn modelId="{F118070B-B0F2-46EB-BB91-481CDBD22370}" type="presParOf" srcId="{04420003-AFDA-4531-B291-85EF2827B3A0}" destId="{0CF26BB0-3C30-4CF4-A210-EA2D7B41083C}" srcOrd="0" destOrd="0" presId="urn:microsoft.com/office/officeart/2009/3/layout/HorizontalOrganizationChart"/>
    <dgm:cxn modelId="{7DF33AB7-86B3-4E57-B8F9-90C77E7137C9}" type="presParOf" srcId="{04420003-AFDA-4531-B291-85EF2827B3A0}" destId="{1AF0845F-A75F-4E23-AE80-B1C7BC90AAAD}" srcOrd="1" destOrd="0" presId="urn:microsoft.com/office/officeart/2009/3/layout/HorizontalOrganizationChart"/>
    <dgm:cxn modelId="{4FAEB9B5-EAF6-4C8F-BB86-2915AC314FCC}" type="presParOf" srcId="{8EBC70F1-B8E3-4973-9EE1-D70A4C28C2F8}" destId="{DF50BFF5-205F-4CA2-B862-12F2B92131FD}" srcOrd="1" destOrd="0" presId="urn:microsoft.com/office/officeart/2009/3/layout/HorizontalOrganizationChart"/>
    <dgm:cxn modelId="{C7B624AD-C867-4099-B98F-C9F8A3EE0FF4}" type="presParOf" srcId="{DF50BFF5-205F-4CA2-B862-12F2B92131FD}" destId="{04654BF5-490A-4DE0-8556-F5DE63C335D6}" srcOrd="0" destOrd="0" presId="urn:microsoft.com/office/officeart/2009/3/layout/HorizontalOrganizationChart"/>
    <dgm:cxn modelId="{873BCBD8-1C0C-4BF1-A8EC-3AA212DBAE07}" type="presParOf" srcId="{DF50BFF5-205F-4CA2-B862-12F2B92131FD}" destId="{BDC64D29-6ED6-4F68-A4F7-05FF7BE1A061}" srcOrd="1" destOrd="0" presId="urn:microsoft.com/office/officeart/2009/3/layout/HorizontalOrganizationChart"/>
    <dgm:cxn modelId="{7538D961-355A-485B-BCD5-D721BBBDB565}" type="presParOf" srcId="{BDC64D29-6ED6-4F68-A4F7-05FF7BE1A061}" destId="{4B415B4E-9190-461A-B403-5FD250A1693F}" srcOrd="0" destOrd="0" presId="urn:microsoft.com/office/officeart/2009/3/layout/HorizontalOrganizationChart"/>
    <dgm:cxn modelId="{040B6BC5-B590-43E8-96E9-059927929ABE}" type="presParOf" srcId="{4B415B4E-9190-461A-B403-5FD250A1693F}" destId="{EA882B7F-CE6C-4243-80B5-4160EC40C64E}" srcOrd="0" destOrd="0" presId="urn:microsoft.com/office/officeart/2009/3/layout/HorizontalOrganizationChart"/>
    <dgm:cxn modelId="{45BAEB05-568C-41E2-A428-E51FE5EA2DE1}" type="presParOf" srcId="{4B415B4E-9190-461A-B403-5FD250A1693F}" destId="{9A94A507-B8CA-48C5-9272-61808469641F}" srcOrd="1" destOrd="0" presId="urn:microsoft.com/office/officeart/2009/3/layout/HorizontalOrganizationChart"/>
    <dgm:cxn modelId="{82AA1A24-BAC3-4617-8BF2-A25C038FFBE0}" type="presParOf" srcId="{BDC64D29-6ED6-4F68-A4F7-05FF7BE1A061}" destId="{D23DC5B8-6662-4E74-B05B-B5969319D47B}" srcOrd="1" destOrd="0" presId="urn:microsoft.com/office/officeart/2009/3/layout/HorizontalOrganizationChart"/>
    <dgm:cxn modelId="{A14FB36B-6F08-4681-ABD2-23479228BDD9}" type="presParOf" srcId="{BDC64D29-6ED6-4F68-A4F7-05FF7BE1A061}" destId="{B03ECB28-8370-4312-AA02-3E7DD2F85BAB}" srcOrd="2" destOrd="0" presId="urn:microsoft.com/office/officeart/2009/3/layout/HorizontalOrganizationChart"/>
    <dgm:cxn modelId="{9DFB7209-4EB7-47A4-9DB2-2A739758064E}" type="presParOf" srcId="{8EBC70F1-B8E3-4973-9EE1-D70A4C28C2F8}" destId="{1FE9BEAC-7659-4E58-ACCD-C06E9969CFAB}" srcOrd="2" destOrd="0" presId="urn:microsoft.com/office/officeart/2009/3/layout/HorizontalOrganizationChart"/>
    <dgm:cxn modelId="{9F08202F-09A3-46F0-8B84-56B3B59EA139}" type="presParOf" srcId="{0CE8F087-3373-4B2B-AF47-F10EC928C269}" destId="{F15F06E1-7417-47F6-B3DD-4AFAE2CAA939}" srcOrd="2" destOrd="0" presId="urn:microsoft.com/office/officeart/2009/3/layout/HorizontalOrganizationChart"/>
    <dgm:cxn modelId="{6211A3D6-5DA7-4E07-91A6-4FBF458CB65D}" type="presParOf" srcId="{F749BD5A-65F9-4424-83D8-866430995AA1}" destId="{135AC1A0-752D-4000-815E-9AC098CF5514}" srcOrd="2" destOrd="0" presId="urn:microsoft.com/office/officeart/2009/3/layout/HorizontalOrganizationChart"/>
    <dgm:cxn modelId="{69A12977-F269-45DA-AD12-19E0D84E6508}" type="presParOf" srcId="{563229E9-4EF8-4AF7-A796-6F50DCE0F600}" destId="{B3AC3372-8153-4AFA-A4EC-EF67ABF33087}" srcOrd="2" destOrd="0" presId="urn:microsoft.com/office/officeart/2009/3/layout/HorizontalOrganizationChart"/>
    <dgm:cxn modelId="{0A6578CE-4E1E-4B20-96F4-B877C6380D47}" type="presParOf" srcId="{563229E9-4EF8-4AF7-A796-6F50DCE0F600}" destId="{14216BC9-A1D2-4219-871D-D423A3C34521}" srcOrd="3" destOrd="0" presId="urn:microsoft.com/office/officeart/2009/3/layout/HorizontalOrganizationChart"/>
    <dgm:cxn modelId="{A3934CB5-D8C0-4097-935B-F1A245D3CF8E}" type="presParOf" srcId="{14216BC9-A1D2-4219-871D-D423A3C34521}" destId="{408BC237-8D5F-4C53-97B0-82CE32EDDFF6}" srcOrd="0" destOrd="0" presId="urn:microsoft.com/office/officeart/2009/3/layout/HorizontalOrganizationChart"/>
    <dgm:cxn modelId="{8F8B7D5F-D26D-4FD5-AD96-AD3387A70988}" type="presParOf" srcId="{408BC237-8D5F-4C53-97B0-82CE32EDDFF6}" destId="{DE37B1CE-DDC3-43BF-AB8A-48EA2EEF5EBD}" srcOrd="0" destOrd="0" presId="urn:microsoft.com/office/officeart/2009/3/layout/HorizontalOrganizationChart"/>
    <dgm:cxn modelId="{A41FE4F0-0FAD-4B09-809A-896B55EC7208}" type="presParOf" srcId="{408BC237-8D5F-4C53-97B0-82CE32EDDFF6}" destId="{4CFCF1AC-B082-4CB3-9B71-954B6A2DB190}" srcOrd="1" destOrd="0" presId="urn:microsoft.com/office/officeart/2009/3/layout/HorizontalOrganizationChart"/>
    <dgm:cxn modelId="{9F3F9440-4C1E-4E43-A714-A53C0868088D}" type="presParOf" srcId="{14216BC9-A1D2-4219-871D-D423A3C34521}" destId="{ED9B86A6-BC0C-45F6-81CB-93E2BAF3118E}" srcOrd="1" destOrd="0" presId="urn:microsoft.com/office/officeart/2009/3/layout/HorizontalOrganizationChart"/>
    <dgm:cxn modelId="{02517298-8511-45C1-A4B5-4A0C42CF0858}" type="presParOf" srcId="{ED9B86A6-BC0C-45F6-81CB-93E2BAF3118E}" destId="{A594A0A2-634B-4785-820A-1C1E646A13E9}" srcOrd="0" destOrd="0" presId="urn:microsoft.com/office/officeart/2009/3/layout/HorizontalOrganizationChart"/>
    <dgm:cxn modelId="{F6763E1C-E454-491D-A9CA-F1AF4EBC169A}" type="presParOf" srcId="{ED9B86A6-BC0C-45F6-81CB-93E2BAF3118E}" destId="{871C17C2-BB78-4841-A879-C71B7326F1B9}" srcOrd="1" destOrd="0" presId="urn:microsoft.com/office/officeart/2009/3/layout/HorizontalOrganizationChart"/>
    <dgm:cxn modelId="{0DAABE20-860B-4D17-8741-660F46C3D665}" type="presParOf" srcId="{871C17C2-BB78-4841-A879-C71B7326F1B9}" destId="{CEB58FE7-CB05-4790-915D-37A91D1F6380}" srcOrd="0" destOrd="0" presId="urn:microsoft.com/office/officeart/2009/3/layout/HorizontalOrganizationChart"/>
    <dgm:cxn modelId="{A8C5BC38-5D3C-42B6-9FBC-A30FDE766174}" type="presParOf" srcId="{CEB58FE7-CB05-4790-915D-37A91D1F6380}" destId="{78BE7C65-CB19-4450-9263-A4C9B83F1BFA}" srcOrd="0" destOrd="0" presId="urn:microsoft.com/office/officeart/2009/3/layout/HorizontalOrganizationChart"/>
    <dgm:cxn modelId="{DFB4F3F2-F910-458C-8AFB-89CE0E651097}" type="presParOf" srcId="{CEB58FE7-CB05-4790-915D-37A91D1F6380}" destId="{0780C8B8-AD11-4E3E-919C-66EABA2A7A3A}" srcOrd="1" destOrd="0" presId="urn:microsoft.com/office/officeart/2009/3/layout/HorizontalOrganizationChart"/>
    <dgm:cxn modelId="{C96F7665-C7F6-4039-A46B-5C3CFC09A715}" type="presParOf" srcId="{871C17C2-BB78-4841-A879-C71B7326F1B9}" destId="{41546B3B-2091-468D-934D-933F1E4F8CD3}" srcOrd="1" destOrd="0" presId="urn:microsoft.com/office/officeart/2009/3/layout/HorizontalOrganizationChart"/>
    <dgm:cxn modelId="{6E56EC7F-AA93-4487-AEC4-C14750F3D89D}" type="presParOf" srcId="{871C17C2-BB78-4841-A879-C71B7326F1B9}" destId="{0CC41DB3-D474-4DCC-91AA-2DFF9EB773E8}" srcOrd="2" destOrd="0" presId="urn:microsoft.com/office/officeart/2009/3/layout/HorizontalOrganizationChart"/>
    <dgm:cxn modelId="{91C8109A-5DF6-4D65-85AE-43B776479A80}" type="presParOf" srcId="{14216BC9-A1D2-4219-871D-D423A3C34521}" destId="{4B57C2D0-E3B5-48EC-8397-B64E639F929D}" srcOrd="2" destOrd="0" presId="urn:microsoft.com/office/officeart/2009/3/layout/HorizontalOrganizationChart"/>
    <dgm:cxn modelId="{0F8B91DE-56CA-44A5-A9B8-8D569BFE7ABC}" type="presParOf" srcId="{C83F90C2-A1D2-4C73-8552-3D304A7E64CE}" destId="{A1696868-BEDC-4E54-83F4-A52311D8CB7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5B31B1F8-D081-4F4A-B481-2AA02243459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47CF447-BA39-4082-97C8-72C83AFFB085}">
      <dgm:prSet phldrT="[Text]" custT="1"/>
      <dgm:spPr/>
      <dgm:t>
        <a:bodyPr/>
        <a:lstStyle/>
        <a:p>
          <a:r>
            <a:rPr lang="en-US" sz="1500" dirty="0"/>
            <a:t>Verify the feasibility of the model</a:t>
          </a:r>
        </a:p>
        <a:p>
          <a:r>
            <a:rPr lang="en-US" sz="1000" dirty="0"/>
            <a:t>Plotted the ROC curve</a:t>
          </a:r>
          <a:endParaRPr lang="en-IN" sz="1000" dirty="0"/>
        </a:p>
      </dgm:t>
    </dgm:pt>
    <dgm:pt modelId="{4CAFA0FB-29E4-4912-B364-C520DD8FD463}" type="parTrans" cxnId="{92581807-58AC-416D-B426-D4C4434022BA}">
      <dgm:prSet/>
      <dgm:spPr/>
      <dgm:t>
        <a:bodyPr/>
        <a:lstStyle/>
        <a:p>
          <a:endParaRPr lang="en-IN"/>
        </a:p>
      </dgm:t>
    </dgm:pt>
    <dgm:pt modelId="{AE53A398-53E8-4CBA-B358-65221141F3D8}" type="sibTrans" cxnId="{92581807-58AC-416D-B426-D4C4434022BA}">
      <dgm:prSet/>
      <dgm:spPr/>
      <dgm:t>
        <a:bodyPr/>
        <a:lstStyle/>
        <a:p>
          <a:endParaRPr lang="en-IN"/>
        </a:p>
      </dgm:t>
    </dgm:pt>
    <dgm:pt modelId="{A43E6063-5CD8-4F63-94BA-A5A53889206D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IN">
              <a:noFill/>
            </a:rPr>
            <a:t> </a:t>
          </a:r>
        </a:p>
      </dgm:t>
    </dgm:pt>
    <dgm:pt modelId="{94F3E17C-27D6-4AF4-8134-4225D8CB261A}" type="parTrans" cxnId="{98211A7C-9B1D-4DD0-A29B-5F0BAD4F2F87}">
      <dgm:prSet/>
      <dgm:spPr/>
      <dgm:t>
        <a:bodyPr/>
        <a:lstStyle/>
        <a:p>
          <a:endParaRPr lang="en-IN"/>
        </a:p>
      </dgm:t>
    </dgm:pt>
    <dgm:pt modelId="{9CAFB3D6-B9F1-4507-8380-221452D556A1}" type="sibTrans" cxnId="{98211A7C-9B1D-4DD0-A29B-5F0BAD4F2F87}">
      <dgm:prSet/>
      <dgm:spPr/>
      <dgm:t>
        <a:bodyPr/>
        <a:lstStyle/>
        <a:p>
          <a:endParaRPr lang="en-IN"/>
        </a:p>
      </dgm:t>
    </dgm:pt>
    <dgm:pt modelId="{27D95C92-BD6E-4083-BD0A-54E7B92D0E1E}">
      <dgm:prSet phldrT="[Text]" custT="1"/>
      <dgm:spPr/>
      <dgm:t>
        <a:bodyPr/>
        <a:lstStyle/>
        <a:p>
          <a:r>
            <a:rPr lang="en-US" sz="1500" dirty="0"/>
            <a:t>The results of the outburst susceptibility of MDLs</a:t>
          </a:r>
        </a:p>
      </dgm:t>
    </dgm:pt>
    <dgm:pt modelId="{28D58579-EB2F-4056-9F29-2D0432D70583}" type="parTrans" cxnId="{BAC81712-42C6-4A90-BFF3-847B4E6C286C}">
      <dgm:prSet/>
      <dgm:spPr/>
      <dgm:t>
        <a:bodyPr/>
        <a:lstStyle/>
        <a:p>
          <a:endParaRPr lang="en-IN"/>
        </a:p>
      </dgm:t>
    </dgm:pt>
    <dgm:pt modelId="{D12C0BD2-13D6-4AE4-8DD4-AE10F23BE5F0}" type="sibTrans" cxnId="{BAC81712-42C6-4A90-BFF3-847B4E6C286C}">
      <dgm:prSet/>
      <dgm:spPr/>
      <dgm:t>
        <a:bodyPr/>
        <a:lstStyle/>
        <a:p>
          <a:endParaRPr lang="en-IN"/>
        </a:p>
      </dgm:t>
    </dgm:pt>
    <dgm:pt modelId="{6B08CABF-092C-4D7C-82AB-BA09A2F32E89}" type="pres">
      <dgm:prSet presAssocID="{5B31B1F8-D081-4F4A-B481-2AA022434599}" presName="diagram" presStyleCnt="0">
        <dgm:presLayoutVars>
          <dgm:dir/>
          <dgm:resizeHandles val="exact"/>
        </dgm:presLayoutVars>
      </dgm:prSet>
      <dgm:spPr/>
    </dgm:pt>
    <dgm:pt modelId="{E0A3139D-2ACE-4375-8A67-5389ED09DB69}" type="pres">
      <dgm:prSet presAssocID="{547CF447-BA39-4082-97C8-72C83AFFB085}" presName="node" presStyleLbl="node1" presStyleIdx="0" presStyleCnt="3" custScaleX="22014" custScaleY="20282" custLinFactNeighborX="-4324" custLinFactNeighborY="-22570">
        <dgm:presLayoutVars>
          <dgm:bulletEnabled val="1"/>
        </dgm:presLayoutVars>
      </dgm:prSet>
      <dgm:spPr/>
    </dgm:pt>
    <dgm:pt modelId="{64EFCB50-D3CB-4AF0-B3E7-C5B0D7C36A44}" type="pres">
      <dgm:prSet presAssocID="{AE53A398-53E8-4CBA-B358-65221141F3D8}" presName="sibTrans" presStyleCnt="0"/>
      <dgm:spPr/>
    </dgm:pt>
    <dgm:pt modelId="{04175525-034E-4267-A496-E1B3804975B1}" type="pres">
      <dgm:prSet presAssocID="{A43E6063-5CD8-4F63-94BA-A5A53889206D}" presName="node" presStyleLbl="node1" presStyleIdx="1" presStyleCnt="3" custScaleX="22014" custScaleY="20282" custLinFactNeighborX="-36591" custLinFactNeighborY="8907">
        <dgm:presLayoutVars>
          <dgm:bulletEnabled val="1"/>
        </dgm:presLayoutVars>
      </dgm:prSet>
      <dgm:spPr/>
    </dgm:pt>
    <dgm:pt modelId="{2E12D9DD-BABC-4BA3-95BD-60C399A561D2}" type="pres">
      <dgm:prSet presAssocID="{9CAFB3D6-B9F1-4507-8380-221452D556A1}" presName="sibTrans" presStyleCnt="0"/>
      <dgm:spPr/>
    </dgm:pt>
    <dgm:pt modelId="{5C35DF49-B98B-49B0-A246-27EE14463221}" type="pres">
      <dgm:prSet presAssocID="{27D95C92-BD6E-4083-BD0A-54E7B92D0E1E}" presName="node" presStyleLbl="node1" presStyleIdx="2" presStyleCnt="3" custScaleX="22014" custScaleY="20282" custLinFactNeighborX="-43340" custLinFactNeighborY="-7572">
        <dgm:presLayoutVars>
          <dgm:bulletEnabled val="1"/>
        </dgm:presLayoutVars>
      </dgm:prSet>
      <dgm:spPr/>
    </dgm:pt>
  </dgm:ptLst>
  <dgm:cxnLst>
    <dgm:cxn modelId="{92581807-58AC-416D-B426-D4C4434022BA}" srcId="{5B31B1F8-D081-4F4A-B481-2AA022434599}" destId="{547CF447-BA39-4082-97C8-72C83AFFB085}" srcOrd="0" destOrd="0" parTransId="{4CAFA0FB-29E4-4912-B364-C520DD8FD463}" sibTransId="{AE53A398-53E8-4CBA-B358-65221141F3D8}"/>
    <dgm:cxn modelId="{BAC81712-42C6-4A90-BFF3-847B4E6C286C}" srcId="{5B31B1F8-D081-4F4A-B481-2AA022434599}" destId="{27D95C92-BD6E-4083-BD0A-54E7B92D0E1E}" srcOrd="2" destOrd="0" parTransId="{28D58579-EB2F-4056-9F29-2D0432D70583}" sibTransId="{D12C0BD2-13D6-4AE4-8DD4-AE10F23BE5F0}"/>
    <dgm:cxn modelId="{30E0B72F-74FC-40DF-8309-5B45F42F009D}" type="presOf" srcId="{5B31B1F8-D081-4F4A-B481-2AA022434599}" destId="{6B08CABF-092C-4D7C-82AB-BA09A2F32E89}" srcOrd="0" destOrd="0" presId="urn:microsoft.com/office/officeart/2005/8/layout/default"/>
    <dgm:cxn modelId="{0841E749-8F1F-4679-BECF-C2161342170E}" type="presOf" srcId="{547CF447-BA39-4082-97C8-72C83AFFB085}" destId="{E0A3139D-2ACE-4375-8A67-5389ED09DB69}" srcOrd="0" destOrd="0" presId="urn:microsoft.com/office/officeart/2005/8/layout/default"/>
    <dgm:cxn modelId="{38F7C56C-D707-4561-88B3-31ABA8348BE9}" type="presOf" srcId="{27D95C92-BD6E-4083-BD0A-54E7B92D0E1E}" destId="{5C35DF49-B98B-49B0-A246-27EE14463221}" srcOrd="0" destOrd="0" presId="urn:microsoft.com/office/officeart/2005/8/layout/default"/>
    <dgm:cxn modelId="{98211A7C-9B1D-4DD0-A29B-5F0BAD4F2F87}" srcId="{5B31B1F8-D081-4F4A-B481-2AA022434599}" destId="{A43E6063-5CD8-4F63-94BA-A5A53889206D}" srcOrd="1" destOrd="0" parTransId="{94F3E17C-27D6-4AF4-8134-4225D8CB261A}" sibTransId="{9CAFB3D6-B9F1-4507-8380-221452D556A1}"/>
    <dgm:cxn modelId="{183F37E5-CB93-4F38-A5E5-B2DB0C282C2D}" type="presOf" srcId="{A43E6063-5CD8-4F63-94BA-A5A53889206D}" destId="{04175525-034E-4267-A496-E1B3804975B1}" srcOrd="0" destOrd="0" presId="urn:microsoft.com/office/officeart/2005/8/layout/default"/>
    <dgm:cxn modelId="{FA98497E-A994-4B36-BFE6-ADC2CB282586}" type="presParOf" srcId="{6B08CABF-092C-4D7C-82AB-BA09A2F32E89}" destId="{E0A3139D-2ACE-4375-8A67-5389ED09DB69}" srcOrd="0" destOrd="0" presId="urn:microsoft.com/office/officeart/2005/8/layout/default"/>
    <dgm:cxn modelId="{28473D5E-50FC-4124-A377-14FD07DEB4C3}" type="presParOf" srcId="{6B08CABF-092C-4D7C-82AB-BA09A2F32E89}" destId="{64EFCB50-D3CB-4AF0-B3E7-C5B0D7C36A44}" srcOrd="1" destOrd="0" presId="urn:microsoft.com/office/officeart/2005/8/layout/default"/>
    <dgm:cxn modelId="{A901D47E-B6DC-4C62-AF37-FEC9A957D028}" type="presParOf" srcId="{6B08CABF-092C-4D7C-82AB-BA09A2F32E89}" destId="{04175525-034E-4267-A496-E1B3804975B1}" srcOrd="2" destOrd="0" presId="urn:microsoft.com/office/officeart/2005/8/layout/default"/>
    <dgm:cxn modelId="{D270061C-C3EE-4FA4-A22F-6C1674EFA270}" type="presParOf" srcId="{6B08CABF-092C-4D7C-82AB-BA09A2F32E89}" destId="{2E12D9DD-BABC-4BA3-95BD-60C399A561D2}" srcOrd="3" destOrd="0" presId="urn:microsoft.com/office/officeart/2005/8/layout/default"/>
    <dgm:cxn modelId="{5847430F-0053-4AAF-8D46-6BAA673CEAD8}" type="presParOf" srcId="{6B08CABF-092C-4D7C-82AB-BA09A2F32E89}" destId="{5C35DF49-B98B-49B0-A246-27EE14463221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DA49699-DBB9-4E4C-A099-520AE7EC9B63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5A33C83-1559-4B7C-B189-683854603488}">
      <dgm:prSet phldrT="[Text]"/>
      <dgm:spPr/>
      <dgm:t>
        <a:bodyPr/>
        <a:lstStyle/>
        <a:p>
          <a:r>
            <a:rPr lang="en-IN" b="1" dirty="0"/>
            <a:t>Data Sources</a:t>
          </a:r>
          <a:endParaRPr lang="en-IN" dirty="0"/>
        </a:p>
      </dgm:t>
    </dgm:pt>
    <dgm:pt modelId="{E5BD75B8-026A-4239-932A-036929D0DAD8}" type="parTrans" cxnId="{45C9592F-3D84-48A9-A342-C1CC64495410}">
      <dgm:prSet/>
      <dgm:spPr/>
      <dgm:t>
        <a:bodyPr/>
        <a:lstStyle/>
        <a:p>
          <a:endParaRPr lang="en-IN"/>
        </a:p>
      </dgm:t>
    </dgm:pt>
    <dgm:pt modelId="{118CEECC-C735-4C60-A87D-79353886A8AA}" type="sibTrans" cxnId="{45C9592F-3D84-48A9-A342-C1CC64495410}">
      <dgm:prSet/>
      <dgm:spPr/>
      <dgm:t>
        <a:bodyPr/>
        <a:lstStyle/>
        <a:p>
          <a:endParaRPr lang="en-IN"/>
        </a:p>
      </dgm:t>
    </dgm:pt>
    <dgm:pt modelId="{B6EF9C47-8A5F-48A8-8770-41F2F4C52108}">
      <dgm:prSet phldrT="[Text]"/>
      <dgm:spPr/>
      <dgm:t>
        <a:bodyPr/>
        <a:lstStyle/>
        <a:p>
          <a:r>
            <a:rPr lang="en-IN" b="1" dirty="0"/>
            <a:t>Machine Learning Model Training</a:t>
          </a:r>
          <a:endParaRPr lang="en-IN" dirty="0"/>
        </a:p>
      </dgm:t>
    </dgm:pt>
    <dgm:pt modelId="{116374FE-4BB3-42EE-81DE-EC91DD0DB0AE}" type="parTrans" cxnId="{F73285C5-6F7A-429C-A0E2-DBE58F0827D7}">
      <dgm:prSet/>
      <dgm:spPr/>
      <dgm:t>
        <a:bodyPr/>
        <a:lstStyle/>
        <a:p>
          <a:endParaRPr lang="en-IN"/>
        </a:p>
      </dgm:t>
    </dgm:pt>
    <dgm:pt modelId="{06C80F7B-FE21-4729-957F-98E452BD928D}" type="sibTrans" cxnId="{F73285C5-6F7A-429C-A0E2-DBE58F0827D7}">
      <dgm:prSet/>
      <dgm:spPr/>
      <dgm:t>
        <a:bodyPr/>
        <a:lstStyle/>
        <a:p>
          <a:endParaRPr lang="en-IN"/>
        </a:p>
      </dgm:t>
    </dgm:pt>
    <dgm:pt modelId="{4956D0D2-9A35-4E57-BF45-ED9CF283377C}">
      <dgm:prSet phldrT="[Text]"/>
      <dgm:spPr/>
      <dgm:t>
        <a:bodyPr/>
        <a:lstStyle/>
        <a:p>
          <a:r>
            <a:rPr lang="en-IN" b="1" dirty="0"/>
            <a:t>Model Evaluation &amp; Selection</a:t>
          </a:r>
          <a:endParaRPr lang="en-IN" dirty="0"/>
        </a:p>
      </dgm:t>
    </dgm:pt>
    <dgm:pt modelId="{929455C4-CC9A-45C3-8CF4-0A542EFEAAE4}" type="parTrans" cxnId="{2B028D38-9EED-4497-A459-FEEDFD981905}">
      <dgm:prSet/>
      <dgm:spPr/>
      <dgm:t>
        <a:bodyPr/>
        <a:lstStyle/>
        <a:p>
          <a:endParaRPr lang="en-IN"/>
        </a:p>
      </dgm:t>
    </dgm:pt>
    <dgm:pt modelId="{D45E6183-4197-413A-92BD-D1AA1895C6DE}" type="sibTrans" cxnId="{2B028D38-9EED-4497-A459-FEEDFD981905}">
      <dgm:prSet/>
      <dgm:spPr/>
      <dgm:t>
        <a:bodyPr/>
        <a:lstStyle/>
        <a:p>
          <a:endParaRPr lang="en-IN"/>
        </a:p>
      </dgm:t>
    </dgm:pt>
    <dgm:pt modelId="{FFC01BB8-063B-44CD-88E6-012E0C87FC70}">
      <dgm:prSet phldrT="[Text]"/>
      <dgm:spPr/>
      <dgm:t>
        <a:bodyPr/>
        <a:lstStyle/>
        <a:p>
          <a:r>
            <a:rPr lang="en-IN" b="1" dirty="0"/>
            <a:t>Susceptibility Mapping &amp; Analysis</a:t>
          </a:r>
          <a:endParaRPr lang="en-IN" dirty="0"/>
        </a:p>
      </dgm:t>
    </dgm:pt>
    <dgm:pt modelId="{616EDA90-195A-4FCD-963C-E76A7DFE0F9D}" type="parTrans" cxnId="{8362FE34-A8AA-4972-BD1F-05A26630A342}">
      <dgm:prSet/>
      <dgm:spPr/>
      <dgm:t>
        <a:bodyPr/>
        <a:lstStyle/>
        <a:p>
          <a:endParaRPr lang="en-IN"/>
        </a:p>
      </dgm:t>
    </dgm:pt>
    <dgm:pt modelId="{FEAB17E0-8D1C-4364-85D6-471A4FEFBD8E}" type="sibTrans" cxnId="{8362FE34-A8AA-4972-BD1F-05A26630A342}">
      <dgm:prSet/>
      <dgm:spPr/>
      <dgm:t>
        <a:bodyPr/>
        <a:lstStyle/>
        <a:p>
          <a:endParaRPr lang="en-IN"/>
        </a:p>
      </dgm:t>
    </dgm:pt>
    <dgm:pt modelId="{E63EBD3A-5C00-447F-8D83-84671E9C8B69}" type="pres">
      <dgm:prSet presAssocID="{ADA49699-DBB9-4E4C-A099-520AE7EC9B63}" presName="Name0" presStyleCnt="0">
        <dgm:presLayoutVars>
          <dgm:chMax val="7"/>
          <dgm:chPref val="5"/>
        </dgm:presLayoutVars>
      </dgm:prSet>
      <dgm:spPr/>
    </dgm:pt>
    <dgm:pt modelId="{EF2D99D0-D0AC-416E-B8EB-E9F4B2347143}" type="pres">
      <dgm:prSet presAssocID="{ADA49699-DBB9-4E4C-A099-520AE7EC9B63}" presName="arrowNode" presStyleLbl="node1" presStyleIdx="0" presStyleCnt="1"/>
      <dgm:spPr/>
    </dgm:pt>
    <dgm:pt modelId="{517C9998-444D-471D-BB9B-32A6EB0EA815}" type="pres">
      <dgm:prSet presAssocID="{B5A33C83-1559-4B7C-B189-683854603488}" presName="txNode1" presStyleLbl="revTx" presStyleIdx="0" presStyleCnt="4">
        <dgm:presLayoutVars>
          <dgm:bulletEnabled val="1"/>
        </dgm:presLayoutVars>
      </dgm:prSet>
      <dgm:spPr/>
    </dgm:pt>
    <dgm:pt modelId="{5A8C1824-A81D-41B0-90B8-BB77F9418EDE}" type="pres">
      <dgm:prSet presAssocID="{B6EF9C47-8A5F-48A8-8770-41F2F4C52108}" presName="txNode2" presStyleLbl="revTx" presStyleIdx="1" presStyleCnt="4">
        <dgm:presLayoutVars>
          <dgm:bulletEnabled val="1"/>
        </dgm:presLayoutVars>
      </dgm:prSet>
      <dgm:spPr/>
    </dgm:pt>
    <dgm:pt modelId="{1EAB00D9-1494-471A-9567-09D2ED002450}" type="pres">
      <dgm:prSet presAssocID="{06C80F7B-FE21-4729-957F-98E452BD928D}" presName="dotNode2" presStyleCnt="0"/>
      <dgm:spPr/>
    </dgm:pt>
    <dgm:pt modelId="{159B66BB-C6C2-4C77-9E11-E09FBDF51310}" type="pres">
      <dgm:prSet presAssocID="{06C80F7B-FE21-4729-957F-98E452BD928D}" presName="dotRepeatNode" presStyleLbl="fgShp" presStyleIdx="0" presStyleCnt="2"/>
      <dgm:spPr/>
    </dgm:pt>
    <dgm:pt modelId="{F24F6DEB-CB26-40E1-986B-B60CDE7507BE}" type="pres">
      <dgm:prSet presAssocID="{4956D0D2-9A35-4E57-BF45-ED9CF283377C}" presName="txNode3" presStyleLbl="revTx" presStyleIdx="2" presStyleCnt="4">
        <dgm:presLayoutVars>
          <dgm:bulletEnabled val="1"/>
        </dgm:presLayoutVars>
      </dgm:prSet>
      <dgm:spPr/>
    </dgm:pt>
    <dgm:pt modelId="{A1DAA9E3-F2A7-4212-A130-7533E2EE67B9}" type="pres">
      <dgm:prSet presAssocID="{D45E6183-4197-413A-92BD-D1AA1895C6DE}" presName="dotNode3" presStyleCnt="0"/>
      <dgm:spPr/>
    </dgm:pt>
    <dgm:pt modelId="{467A31EB-6275-4C87-AB1D-EA911FDF54BF}" type="pres">
      <dgm:prSet presAssocID="{D45E6183-4197-413A-92BD-D1AA1895C6DE}" presName="dotRepeatNode" presStyleLbl="fgShp" presStyleIdx="1" presStyleCnt="2"/>
      <dgm:spPr/>
    </dgm:pt>
    <dgm:pt modelId="{A0995940-6391-4E27-B5A2-2388EC659DD5}" type="pres">
      <dgm:prSet presAssocID="{FFC01BB8-063B-44CD-88E6-012E0C87FC70}" presName="txNode4" presStyleLbl="revTx" presStyleIdx="3" presStyleCnt="4">
        <dgm:presLayoutVars>
          <dgm:bulletEnabled val="1"/>
        </dgm:presLayoutVars>
      </dgm:prSet>
      <dgm:spPr/>
    </dgm:pt>
  </dgm:ptLst>
  <dgm:cxnLst>
    <dgm:cxn modelId="{DEA95801-3073-4141-BABA-E6560CD3937A}" type="presOf" srcId="{B6EF9C47-8A5F-48A8-8770-41F2F4C52108}" destId="{5A8C1824-A81D-41B0-90B8-BB77F9418EDE}" srcOrd="0" destOrd="0" presId="urn:microsoft.com/office/officeart/2009/3/layout/DescendingProcess"/>
    <dgm:cxn modelId="{45C9592F-3D84-48A9-A342-C1CC64495410}" srcId="{ADA49699-DBB9-4E4C-A099-520AE7EC9B63}" destId="{B5A33C83-1559-4B7C-B189-683854603488}" srcOrd="0" destOrd="0" parTransId="{E5BD75B8-026A-4239-932A-036929D0DAD8}" sibTransId="{118CEECC-C735-4C60-A87D-79353886A8AA}"/>
    <dgm:cxn modelId="{8362FE34-A8AA-4972-BD1F-05A26630A342}" srcId="{ADA49699-DBB9-4E4C-A099-520AE7EC9B63}" destId="{FFC01BB8-063B-44CD-88E6-012E0C87FC70}" srcOrd="3" destOrd="0" parTransId="{616EDA90-195A-4FCD-963C-E76A7DFE0F9D}" sibTransId="{FEAB17E0-8D1C-4364-85D6-471A4FEFBD8E}"/>
    <dgm:cxn modelId="{2B028D38-9EED-4497-A459-FEEDFD981905}" srcId="{ADA49699-DBB9-4E4C-A099-520AE7EC9B63}" destId="{4956D0D2-9A35-4E57-BF45-ED9CF283377C}" srcOrd="2" destOrd="0" parTransId="{929455C4-CC9A-45C3-8CF4-0A542EFEAAE4}" sibTransId="{D45E6183-4197-413A-92BD-D1AA1895C6DE}"/>
    <dgm:cxn modelId="{80986B5E-486A-44D5-9B75-957E4A0AC185}" type="presOf" srcId="{ADA49699-DBB9-4E4C-A099-520AE7EC9B63}" destId="{E63EBD3A-5C00-447F-8D83-84671E9C8B69}" srcOrd="0" destOrd="0" presId="urn:microsoft.com/office/officeart/2009/3/layout/DescendingProcess"/>
    <dgm:cxn modelId="{7E02D982-7EC3-4AEF-997A-3D777D89E6F0}" type="presOf" srcId="{06C80F7B-FE21-4729-957F-98E452BD928D}" destId="{159B66BB-C6C2-4C77-9E11-E09FBDF51310}" srcOrd="0" destOrd="0" presId="urn:microsoft.com/office/officeart/2009/3/layout/DescendingProcess"/>
    <dgm:cxn modelId="{ACF90A92-862A-4169-B2DE-7F74B525D996}" type="presOf" srcId="{D45E6183-4197-413A-92BD-D1AA1895C6DE}" destId="{467A31EB-6275-4C87-AB1D-EA911FDF54BF}" srcOrd="0" destOrd="0" presId="urn:microsoft.com/office/officeart/2009/3/layout/DescendingProcess"/>
    <dgm:cxn modelId="{3838C3AE-3020-4777-A2C1-6AA67D1AAB75}" type="presOf" srcId="{4956D0D2-9A35-4E57-BF45-ED9CF283377C}" destId="{F24F6DEB-CB26-40E1-986B-B60CDE7507BE}" srcOrd="0" destOrd="0" presId="urn:microsoft.com/office/officeart/2009/3/layout/DescendingProcess"/>
    <dgm:cxn modelId="{F73285C5-6F7A-429C-A0E2-DBE58F0827D7}" srcId="{ADA49699-DBB9-4E4C-A099-520AE7EC9B63}" destId="{B6EF9C47-8A5F-48A8-8770-41F2F4C52108}" srcOrd="1" destOrd="0" parTransId="{116374FE-4BB3-42EE-81DE-EC91DD0DB0AE}" sibTransId="{06C80F7B-FE21-4729-957F-98E452BD928D}"/>
    <dgm:cxn modelId="{734CCFD9-E657-41FE-88FC-D18FA9560AE5}" type="presOf" srcId="{FFC01BB8-063B-44CD-88E6-012E0C87FC70}" destId="{A0995940-6391-4E27-B5A2-2388EC659DD5}" srcOrd="0" destOrd="0" presId="urn:microsoft.com/office/officeart/2009/3/layout/DescendingProcess"/>
    <dgm:cxn modelId="{B92FC7FD-BFDB-4C1A-B002-E43E95FA5F15}" type="presOf" srcId="{B5A33C83-1559-4B7C-B189-683854603488}" destId="{517C9998-444D-471D-BB9B-32A6EB0EA815}" srcOrd="0" destOrd="0" presId="urn:microsoft.com/office/officeart/2009/3/layout/DescendingProcess"/>
    <dgm:cxn modelId="{4D57ABD1-2F12-453A-BCC2-3394670EE4A0}" type="presParOf" srcId="{E63EBD3A-5C00-447F-8D83-84671E9C8B69}" destId="{EF2D99D0-D0AC-416E-B8EB-E9F4B2347143}" srcOrd="0" destOrd="0" presId="urn:microsoft.com/office/officeart/2009/3/layout/DescendingProcess"/>
    <dgm:cxn modelId="{398CC778-A8EE-4B98-8AA5-7549B18F99B8}" type="presParOf" srcId="{E63EBD3A-5C00-447F-8D83-84671E9C8B69}" destId="{517C9998-444D-471D-BB9B-32A6EB0EA815}" srcOrd="1" destOrd="0" presId="urn:microsoft.com/office/officeart/2009/3/layout/DescendingProcess"/>
    <dgm:cxn modelId="{77A82A92-3F1F-4DF4-B336-45EE0891E5E7}" type="presParOf" srcId="{E63EBD3A-5C00-447F-8D83-84671E9C8B69}" destId="{5A8C1824-A81D-41B0-90B8-BB77F9418EDE}" srcOrd="2" destOrd="0" presId="urn:microsoft.com/office/officeart/2009/3/layout/DescendingProcess"/>
    <dgm:cxn modelId="{76295A1B-EA8B-4EA1-B14E-873BBA6D133F}" type="presParOf" srcId="{E63EBD3A-5C00-447F-8D83-84671E9C8B69}" destId="{1EAB00D9-1494-471A-9567-09D2ED002450}" srcOrd="3" destOrd="0" presId="urn:microsoft.com/office/officeart/2009/3/layout/DescendingProcess"/>
    <dgm:cxn modelId="{8DF06CF9-852E-47F5-A7D4-70316A97A034}" type="presParOf" srcId="{1EAB00D9-1494-471A-9567-09D2ED002450}" destId="{159B66BB-C6C2-4C77-9E11-E09FBDF51310}" srcOrd="0" destOrd="0" presId="urn:microsoft.com/office/officeart/2009/3/layout/DescendingProcess"/>
    <dgm:cxn modelId="{BC46F931-F27B-49C4-9BA7-DBB123D7B284}" type="presParOf" srcId="{E63EBD3A-5C00-447F-8D83-84671E9C8B69}" destId="{F24F6DEB-CB26-40E1-986B-B60CDE7507BE}" srcOrd="4" destOrd="0" presId="urn:microsoft.com/office/officeart/2009/3/layout/DescendingProcess"/>
    <dgm:cxn modelId="{06B293A6-7566-45F2-8810-9835D10A20A4}" type="presParOf" srcId="{E63EBD3A-5C00-447F-8D83-84671E9C8B69}" destId="{A1DAA9E3-F2A7-4212-A130-7533E2EE67B9}" srcOrd="5" destOrd="0" presId="urn:microsoft.com/office/officeart/2009/3/layout/DescendingProcess"/>
    <dgm:cxn modelId="{06867956-D7A2-46CB-99EA-4C0622964074}" type="presParOf" srcId="{A1DAA9E3-F2A7-4212-A130-7533E2EE67B9}" destId="{467A31EB-6275-4C87-AB1D-EA911FDF54BF}" srcOrd="0" destOrd="0" presId="urn:microsoft.com/office/officeart/2009/3/layout/DescendingProcess"/>
    <dgm:cxn modelId="{219CAA7D-495F-4432-B637-81927083AC07}" type="presParOf" srcId="{E63EBD3A-5C00-447F-8D83-84671E9C8B69}" destId="{A0995940-6391-4E27-B5A2-2388EC659DD5}" srcOrd="6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D4FB10A-D6B8-483A-BDE2-5A73F4B6959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6F81001-C6FF-48A8-892B-E1C7C990448F}">
      <dgm:prSet phldrT="[Text]" custT="1"/>
      <dgm:spPr/>
      <dgm:t>
        <a:bodyPr/>
        <a:lstStyle/>
        <a:p>
          <a:r>
            <a:rPr lang="en-US" sz="2400" dirty="0"/>
            <a:t>2017</a:t>
          </a:r>
          <a:endParaRPr lang="en-IN" sz="2400" dirty="0"/>
        </a:p>
      </dgm:t>
    </dgm:pt>
    <dgm:pt modelId="{50372953-DB8A-4BF8-99D6-C036108801AA}" type="parTrans" cxnId="{B6226477-F326-469B-9774-FD1FB157B812}">
      <dgm:prSet/>
      <dgm:spPr/>
      <dgm:t>
        <a:bodyPr/>
        <a:lstStyle/>
        <a:p>
          <a:endParaRPr lang="en-IN"/>
        </a:p>
      </dgm:t>
    </dgm:pt>
    <dgm:pt modelId="{00655D21-77F9-4471-9502-7D7355AEE380}" type="sibTrans" cxnId="{B6226477-F326-469B-9774-FD1FB157B812}">
      <dgm:prSet/>
      <dgm:spPr/>
      <dgm:t>
        <a:bodyPr/>
        <a:lstStyle/>
        <a:p>
          <a:endParaRPr lang="en-IN"/>
        </a:p>
      </dgm:t>
    </dgm:pt>
    <dgm:pt modelId="{77A4E401-D1F3-4564-B93E-78EF60FCE01C}">
      <dgm:prSet phldrT="[Text]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1200" dirty="0"/>
            <a:t>.</a:t>
          </a:r>
          <a:endParaRPr lang="en-IN" sz="1600" dirty="0"/>
        </a:p>
      </dgm:t>
    </dgm:pt>
    <dgm:pt modelId="{936FDF69-0ABD-4BD6-92C7-7C071074D7F5}" type="parTrans" cxnId="{5B3002DA-4D61-440F-98A4-6D6A18D64E62}">
      <dgm:prSet/>
      <dgm:spPr/>
      <dgm:t>
        <a:bodyPr/>
        <a:lstStyle/>
        <a:p>
          <a:endParaRPr lang="en-IN"/>
        </a:p>
      </dgm:t>
    </dgm:pt>
    <dgm:pt modelId="{57F029CE-10E2-47A9-93B1-93CCF06E8762}" type="sibTrans" cxnId="{5B3002DA-4D61-440F-98A4-6D6A18D64E62}">
      <dgm:prSet/>
      <dgm:spPr/>
      <dgm:t>
        <a:bodyPr/>
        <a:lstStyle/>
        <a:p>
          <a:endParaRPr lang="en-IN"/>
        </a:p>
      </dgm:t>
    </dgm:pt>
    <dgm:pt modelId="{E4E7F371-9CF9-486F-9A56-99DBE63B79D9}">
      <dgm:prSet phldrT="[Text]" custT="1"/>
      <dgm:spPr/>
      <dgm:t>
        <a:bodyPr/>
        <a:lstStyle/>
        <a:p>
          <a:r>
            <a:rPr lang="en-US" sz="2400" dirty="0"/>
            <a:t>2018</a:t>
          </a:r>
          <a:endParaRPr lang="en-IN" sz="2400" dirty="0"/>
        </a:p>
      </dgm:t>
    </dgm:pt>
    <dgm:pt modelId="{EC86FF48-5206-4A37-A49B-794DACB5618A}" type="parTrans" cxnId="{56416453-2E85-46CF-88EC-F13DD31F5480}">
      <dgm:prSet/>
      <dgm:spPr/>
      <dgm:t>
        <a:bodyPr/>
        <a:lstStyle/>
        <a:p>
          <a:endParaRPr lang="en-IN"/>
        </a:p>
      </dgm:t>
    </dgm:pt>
    <dgm:pt modelId="{7AD199B4-1147-4E7E-83E6-0CB928C8F5E8}" type="sibTrans" cxnId="{56416453-2E85-46CF-88EC-F13DD31F5480}">
      <dgm:prSet/>
      <dgm:spPr/>
      <dgm:t>
        <a:bodyPr/>
        <a:lstStyle/>
        <a:p>
          <a:endParaRPr lang="en-IN"/>
        </a:p>
      </dgm:t>
    </dgm:pt>
    <dgm:pt modelId="{949BACBD-57C9-4230-B710-9D25F11D4735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dirty="0"/>
            <a:t>Formation of two small pro-glacial lakes:                      </a:t>
          </a:r>
          <a:r>
            <a:rPr lang="en-IN" sz="2000" dirty="0"/>
            <a:t>Left side: ~0.002 km² Right side: ~0.0034 km²</a:t>
          </a:r>
          <a:endParaRPr lang="en-IN" sz="2400" dirty="0"/>
        </a:p>
      </dgm:t>
    </dgm:pt>
    <dgm:pt modelId="{9C1AE1B5-448A-499B-9760-B09FEEA8AEB8}" type="parTrans" cxnId="{FD930F94-095A-47A5-9243-3546D780D976}">
      <dgm:prSet/>
      <dgm:spPr/>
      <dgm:t>
        <a:bodyPr/>
        <a:lstStyle/>
        <a:p>
          <a:endParaRPr lang="en-IN"/>
        </a:p>
      </dgm:t>
    </dgm:pt>
    <dgm:pt modelId="{BD93E6F0-2CBC-47C9-BEF8-1E63F0B5C9AE}" type="sibTrans" cxnId="{FD930F94-095A-47A5-9243-3546D780D976}">
      <dgm:prSet/>
      <dgm:spPr/>
      <dgm:t>
        <a:bodyPr/>
        <a:lstStyle/>
        <a:p>
          <a:endParaRPr lang="en-IN"/>
        </a:p>
      </dgm:t>
    </dgm:pt>
    <dgm:pt modelId="{21369EAA-F760-4318-A705-FD52A2C06613}">
      <dgm:prSet phldrT="[Text]" custT="1"/>
      <dgm:spPr/>
      <dgm:t>
        <a:bodyPr/>
        <a:lstStyle/>
        <a:p>
          <a:r>
            <a:rPr lang="en-US" sz="2400" dirty="0"/>
            <a:t>2019</a:t>
          </a:r>
          <a:endParaRPr lang="en-IN" sz="2400" dirty="0"/>
        </a:p>
      </dgm:t>
    </dgm:pt>
    <dgm:pt modelId="{FEFD5A4B-D8F0-4165-BA46-95A0E9F3C020}" type="parTrans" cxnId="{3CB93662-2E0C-401E-9DA8-6D9CC35CE148}">
      <dgm:prSet/>
      <dgm:spPr/>
      <dgm:t>
        <a:bodyPr/>
        <a:lstStyle/>
        <a:p>
          <a:endParaRPr lang="en-IN"/>
        </a:p>
      </dgm:t>
    </dgm:pt>
    <dgm:pt modelId="{CEF4FE4E-F357-4912-ADE8-AC3309F33867}" type="sibTrans" cxnId="{3CB93662-2E0C-401E-9DA8-6D9CC35CE148}">
      <dgm:prSet/>
      <dgm:spPr/>
      <dgm:t>
        <a:bodyPr/>
        <a:lstStyle/>
        <a:p>
          <a:endParaRPr lang="en-IN"/>
        </a:p>
      </dgm:t>
    </dgm:pt>
    <dgm:pt modelId="{BFEA6C83-4616-4A01-A966-52F37C45FA4D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dirty="0"/>
            <a:t>Formation of a supra-glacial lake (~0.0086 km²) on the glacier surface.</a:t>
          </a:r>
          <a:endParaRPr lang="en-IN" sz="2000" dirty="0"/>
        </a:p>
      </dgm:t>
    </dgm:pt>
    <dgm:pt modelId="{DCE466A2-EC6C-43B2-AB69-49BF70241A1B}" type="parTrans" cxnId="{E7C615AE-0219-4CD9-B2A5-6A49A8D9C624}">
      <dgm:prSet/>
      <dgm:spPr/>
      <dgm:t>
        <a:bodyPr/>
        <a:lstStyle/>
        <a:p>
          <a:endParaRPr lang="en-IN"/>
        </a:p>
      </dgm:t>
    </dgm:pt>
    <dgm:pt modelId="{4039AF92-0738-4757-BF8D-E417E2C1B13F}" type="sibTrans" cxnId="{E7C615AE-0219-4CD9-B2A5-6A49A8D9C624}">
      <dgm:prSet/>
      <dgm:spPr/>
      <dgm:t>
        <a:bodyPr/>
        <a:lstStyle/>
        <a:p>
          <a:endParaRPr lang="en-IN"/>
        </a:p>
      </dgm:t>
    </dgm:pt>
    <dgm:pt modelId="{15A1425F-B30A-4B0F-97B9-F1DD10CE51EE}">
      <dgm:prSet phldrT="[Text]" custT="1"/>
      <dgm:spPr/>
      <dgm:t>
        <a:bodyPr/>
        <a:lstStyle/>
        <a:p>
          <a:r>
            <a:rPr lang="en-US" sz="2400" dirty="0"/>
            <a:t>2020</a:t>
          </a:r>
          <a:endParaRPr lang="en-IN" sz="2400" dirty="0"/>
        </a:p>
      </dgm:t>
    </dgm:pt>
    <dgm:pt modelId="{615C730F-88CE-4B2C-8916-0CB8BC5F7307}" type="parTrans" cxnId="{20D478A5-A0FE-465D-8D96-41AF2758293B}">
      <dgm:prSet/>
      <dgm:spPr/>
      <dgm:t>
        <a:bodyPr/>
        <a:lstStyle/>
        <a:p>
          <a:endParaRPr lang="en-IN"/>
        </a:p>
      </dgm:t>
    </dgm:pt>
    <dgm:pt modelId="{A3499BD8-EDDD-409F-B930-CE81ACEC91F1}" type="sibTrans" cxnId="{20D478A5-A0FE-465D-8D96-41AF2758293B}">
      <dgm:prSet/>
      <dgm:spPr/>
      <dgm:t>
        <a:bodyPr/>
        <a:lstStyle/>
        <a:p>
          <a:endParaRPr lang="en-IN"/>
        </a:p>
      </dgm:t>
    </dgm:pt>
    <dgm:pt modelId="{643DF0A4-66E9-4E15-955F-0286A95A1953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dirty="0"/>
            <a:t>Melting of the 60-meter ice bridge.</a:t>
          </a:r>
          <a:endParaRPr lang="en-IN" sz="2000" dirty="0"/>
        </a:p>
      </dgm:t>
    </dgm:pt>
    <dgm:pt modelId="{C95C04FA-1759-4D36-AD14-DD565F3E1545}" type="parTrans" cxnId="{ED949719-7A05-4B3F-8BEC-119DAE780714}">
      <dgm:prSet/>
      <dgm:spPr/>
      <dgm:t>
        <a:bodyPr/>
        <a:lstStyle/>
        <a:p>
          <a:endParaRPr lang="en-IN"/>
        </a:p>
      </dgm:t>
    </dgm:pt>
    <dgm:pt modelId="{F26E03F4-F817-4F29-BC56-047D41712181}" type="sibTrans" cxnId="{ED949719-7A05-4B3F-8BEC-119DAE780714}">
      <dgm:prSet/>
      <dgm:spPr/>
      <dgm:t>
        <a:bodyPr/>
        <a:lstStyle/>
        <a:p>
          <a:endParaRPr lang="en-IN"/>
        </a:p>
      </dgm:t>
    </dgm:pt>
    <dgm:pt modelId="{290F8A5A-24FE-4656-8EE7-7E395FC48400}">
      <dgm:prSet phldrT="[Text]" custT="1"/>
      <dgm:spPr/>
      <dgm:t>
        <a:bodyPr/>
        <a:lstStyle/>
        <a:p>
          <a:r>
            <a:rPr lang="en-US" sz="2400" dirty="0"/>
            <a:t>2021</a:t>
          </a:r>
          <a:endParaRPr lang="en-IN" sz="2400" dirty="0"/>
        </a:p>
      </dgm:t>
    </dgm:pt>
    <dgm:pt modelId="{B817AA36-4B56-42FD-ABC5-B79311D6271B}" type="parTrans" cxnId="{A2656EA9-2A8B-4684-9AF8-11BE16D7E433}">
      <dgm:prSet/>
      <dgm:spPr/>
      <dgm:t>
        <a:bodyPr/>
        <a:lstStyle/>
        <a:p>
          <a:endParaRPr lang="en-IN"/>
        </a:p>
      </dgm:t>
    </dgm:pt>
    <dgm:pt modelId="{0B2348CE-A930-41BC-A56C-5E82CAD91E83}" type="sibTrans" cxnId="{A2656EA9-2A8B-4684-9AF8-11BE16D7E433}">
      <dgm:prSet/>
      <dgm:spPr/>
      <dgm:t>
        <a:bodyPr/>
        <a:lstStyle/>
        <a:p>
          <a:endParaRPr lang="en-IN"/>
        </a:p>
      </dgm:t>
    </dgm:pt>
    <dgm:pt modelId="{8F30D773-4CDC-4939-903B-C088214B374C}">
      <dgm:prSet phldrT="[Text]" custT="1"/>
      <dgm:spPr/>
      <dgm:t>
        <a:bodyPr/>
        <a:lstStyle/>
        <a:p>
          <a:r>
            <a:rPr lang="en-US" sz="2000" dirty="0"/>
            <a:t>Direct flow of meltwater from </a:t>
          </a:r>
          <a:r>
            <a:rPr lang="en-US" sz="2000" dirty="0" err="1"/>
            <a:t>Raktvarn</a:t>
          </a:r>
          <a:r>
            <a:rPr lang="en-US" sz="2000" dirty="0"/>
            <a:t> Glacier to </a:t>
          </a:r>
          <a:r>
            <a:rPr lang="en-US" sz="2000" dirty="0" err="1"/>
            <a:t>Gomukh</a:t>
          </a:r>
          <a:r>
            <a:rPr lang="en-US" sz="2000" dirty="0"/>
            <a:t> Glacier.</a:t>
          </a:r>
          <a:endParaRPr lang="en-IN" sz="2000" dirty="0"/>
        </a:p>
      </dgm:t>
    </dgm:pt>
    <dgm:pt modelId="{B43F4FFB-D2B4-4ADB-B58A-FABC8D2EF925}" type="parTrans" cxnId="{A64DE485-DBBF-44F8-8867-7481D51F8B08}">
      <dgm:prSet/>
      <dgm:spPr/>
      <dgm:t>
        <a:bodyPr/>
        <a:lstStyle/>
        <a:p>
          <a:endParaRPr lang="en-IN"/>
        </a:p>
      </dgm:t>
    </dgm:pt>
    <dgm:pt modelId="{0C094490-081A-4252-B999-B67996DB4D1E}" type="sibTrans" cxnId="{A64DE485-DBBF-44F8-8867-7481D51F8B08}">
      <dgm:prSet/>
      <dgm:spPr/>
      <dgm:t>
        <a:bodyPr/>
        <a:lstStyle/>
        <a:p>
          <a:endParaRPr lang="en-IN"/>
        </a:p>
      </dgm:t>
    </dgm:pt>
    <dgm:pt modelId="{F01380B9-4B63-4F7D-B186-3B003ECE77FC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dirty="0"/>
            <a:t>Total debris flow covered ~0.4 km²</a:t>
          </a:r>
          <a:r>
            <a:rPr lang="en-US" sz="1600" dirty="0"/>
            <a:t>.</a:t>
          </a:r>
        </a:p>
      </dgm:t>
    </dgm:pt>
    <dgm:pt modelId="{BC8B1293-CAFC-4387-9A6D-C5E1CA5EB58E}" type="parTrans" cxnId="{24B1DD7B-F112-489F-B102-ABAE2CB7DC5E}">
      <dgm:prSet/>
      <dgm:spPr/>
      <dgm:t>
        <a:bodyPr/>
        <a:lstStyle/>
        <a:p>
          <a:endParaRPr lang="en-IN"/>
        </a:p>
      </dgm:t>
    </dgm:pt>
    <dgm:pt modelId="{3F529FA7-DB0D-4908-9145-56EEBA68A9BC}" type="sibTrans" cxnId="{24B1DD7B-F112-489F-B102-ABAE2CB7DC5E}">
      <dgm:prSet/>
      <dgm:spPr/>
      <dgm:t>
        <a:bodyPr/>
        <a:lstStyle/>
        <a:p>
          <a:endParaRPr lang="en-IN"/>
        </a:p>
      </dgm:t>
    </dgm:pt>
    <dgm:pt modelId="{FC88805C-4D25-43BC-BD99-C95E22628326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dirty="0"/>
            <a:t>Merging of the supra- and pro-glacial lakes</a:t>
          </a:r>
        </a:p>
      </dgm:t>
    </dgm:pt>
    <dgm:pt modelId="{D76DE1E3-39C6-4759-9EAC-0653A8151ABF}" type="parTrans" cxnId="{4C049798-D43D-44EB-B327-2F008E0E4D04}">
      <dgm:prSet/>
      <dgm:spPr/>
      <dgm:t>
        <a:bodyPr/>
        <a:lstStyle/>
        <a:p>
          <a:endParaRPr lang="en-IN"/>
        </a:p>
      </dgm:t>
    </dgm:pt>
    <dgm:pt modelId="{81369CFB-A09A-4447-B286-255ADDD23022}" type="sibTrans" cxnId="{4C049798-D43D-44EB-B327-2F008E0E4D04}">
      <dgm:prSet/>
      <dgm:spPr/>
      <dgm:t>
        <a:bodyPr/>
        <a:lstStyle/>
        <a:p>
          <a:endParaRPr lang="en-IN"/>
        </a:p>
      </dgm:t>
    </dgm:pt>
    <dgm:pt modelId="{863DEA71-9898-4517-99E8-CFCDD54B4DF4}">
      <dgm:prSet phldrT="[Text]" custT="1"/>
      <dgm:spPr/>
      <dgm:t>
        <a:bodyPr/>
        <a:lstStyle/>
        <a:p>
          <a:r>
            <a:rPr lang="en-US" sz="2000" dirty="0"/>
            <a:t>Front part of the glacier lost ~0.8 km² (2017-2021).</a:t>
          </a:r>
          <a:endParaRPr lang="en-IN" sz="2000" dirty="0"/>
        </a:p>
      </dgm:t>
    </dgm:pt>
    <dgm:pt modelId="{BD586EA2-5772-497A-A481-C0346C33E48B}" type="parTrans" cxnId="{B000183B-5ECF-40B3-A709-9751496243A4}">
      <dgm:prSet/>
      <dgm:spPr/>
      <dgm:t>
        <a:bodyPr/>
        <a:lstStyle/>
        <a:p>
          <a:endParaRPr lang="en-IN"/>
        </a:p>
      </dgm:t>
    </dgm:pt>
    <dgm:pt modelId="{A73FCC9A-3726-4B69-ADDE-C6857FE7E24C}" type="sibTrans" cxnId="{B000183B-5ECF-40B3-A709-9751496243A4}">
      <dgm:prSet/>
      <dgm:spPr/>
      <dgm:t>
        <a:bodyPr/>
        <a:lstStyle/>
        <a:p>
          <a:endParaRPr lang="en-IN"/>
        </a:p>
      </dgm:t>
    </dgm:pt>
    <dgm:pt modelId="{0869E012-0E34-452B-8D6C-D3F6A7BC928D}" type="pres">
      <dgm:prSet presAssocID="{3D4FB10A-D6B8-483A-BDE2-5A73F4B6959F}" presName="Name0" presStyleCnt="0">
        <dgm:presLayoutVars>
          <dgm:dir/>
          <dgm:animLvl val="lvl"/>
          <dgm:resizeHandles val="exact"/>
        </dgm:presLayoutVars>
      </dgm:prSet>
      <dgm:spPr/>
    </dgm:pt>
    <dgm:pt modelId="{5A95AB9A-7573-4B7E-B03F-AFD0CA4CADA3}" type="pres">
      <dgm:prSet presAssocID="{B6F81001-C6FF-48A8-892B-E1C7C990448F}" presName="linNode" presStyleCnt="0"/>
      <dgm:spPr/>
    </dgm:pt>
    <dgm:pt modelId="{20A73AB6-6399-44DB-8536-63B4F33135C1}" type="pres">
      <dgm:prSet presAssocID="{B6F81001-C6FF-48A8-892B-E1C7C990448F}" presName="parentText" presStyleLbl="node1" presStyleIdx="0" presStyleCnt="5" custScaleX="41419" custScaleY="30092">
        <dgm:presLayoutVars>
          <dgm:chMax val="1"/>
          <dgm:bulletEnabled val="1"/>
        </dgm:presLayoutVars>
      </dgm:prSet>
      <dgm:spPr/>
    </dgm:pt>
    <dgm:pt modelId="{F29CA5D1-3F79-4F25-B26E-B57FCDE79D91}" type="pres">
      <dgm:prSet presAssocID="{B6F81001-C6FF-48A8-892B-E1C7C990448F}" presName="descendantText" presStyleLbl="alignAccFollowNode1" presStyleIdx="0" presStyleCnt="5" custScaleX="134954">
        <dgm:presLayoutVars>
          <dgm:bulletEnabled val="1"/>
        </dgm:presLayoutVars>
      </dgm:prSet>
      <dgm:spPr/>
    </dgm:pt>
    <dgm:pt modelId="{C8210CF6-F1C5-466F-8EA9-7BCA65B6654E}" type="pres">
      <dgm:prSet presAssocID="{00655D21-77F9-4471-9502-7D7355AEE380}" presName="sp" presStyleCnt="0"/>
      <dgm:spPr/>
    </dgm:pt>
    <dgm:pt modelId="{4D1FD88B-6C1C-46A7-9673-27A92F519AE6}" type="pres">
      <dgm:prSet presAssocID="{E4E7F371-9CF9-486F-9A56-99DBE63B79D9}" presName="linNode" presStyleCnt="0"/>
      <dgm:spPr/>
    </dgm:pt>
    <dgm:pt modelId="{26077750-BD17-40DC-AED0-01EB6B41AFBE}" type="pres">
      <dgm:prSet presAssocID="{E4E7F371-9CF9-486F-9A56-99DBE63B79D9}" presName="parentText" presStyleLbl="node1" presStyleIdx="1" presStyleCnt="5" custScaleX="39628" custScaleY="30092">
        <dgm:presLayoutVars>
          <dgm:chMax val="1"/>
          <dgm:bulletEnabled val="1"/>
        </dgm:presLayoutVars>
      </dgm:prSet>
      <dgm:spPr/>
    </dgm:pt>
    <dgm:pt modelId="{6105604E-5C6C-4F65-B3D2-C3E19DDE7F69}" type="pres">
      <dgm:prSet presAssocID="{E4E7F371-9CF9-486F-9A56-99DBE63B79D9}" presName="descendantText" presStyleLbl="alignAccFollowNode1" presStyleIdx="1" presStyleCnt="5" custScaleX="132456">
        <dgm:presLayoutVars>
          <dgm:bulletEnabled val="1"/>
        </dgm:presLayoutVars>
      </dgm:prSet>
      <dgm:spPr/>
    </dgm:pt>
    <dgm:pt modelId="{374F9BFA-101A-4CF2-80F6-AB4ACF367FC1}" type="pres">
      <dgm:prSet presAssocID="{7AD199B4-1147-4E7E-83E6-0CB928C8F5E8}" presName="sp" presStyleCnt="0"/>
      <dgm:spPr/>
    </dgm:pt>
    <dgm:pt modelId="{11F0918F-67CA-47CB-B12E-D2130092DAFE}" type="pres">
      <dgm:prSet presAssocID="{21369EAA-F760-4318-A705-FD52A2C06613}" presName="linNode" presStyleCnt="0"/>
      <dgm:spPr/>
    </dgm:pt>
    <dgm:pt modelId="{2B1DAFF5-141B-47DC-AC6D-F15D3DB8099A}" type="pres">
      <dgm:prSet presAssocID="{21369EAA-F760-4318-A705-FD52A2C06613}" presName="parentText" presStyleLbl="node1" presStyleIdx="2" presStyleCnt="5" custScaleX="39904" custScaleY="30092">
        <dgm:presLayoutVars>
          <dgm:chMax val="1"/>
          <dgm:bulletEnabled val="1"/>
        </dgm:presLayoutVars>
      </dgm:prSet>
      <dgm:spPr/>
    </dgm:pt>
    <dgm:pt modelId="{CC935AE2-B248-4417-B0F4-CDA2A87F84C0}" type="pres">
      <dgm:prSet presAssocID="{21369EAA-F760-4318-A705-FD52A2C06613}" presName="descendantText" presStyleLbl="alignAccFollowNode1" presStyleIdx="2" presStyleCnt="5" custScaleX="133176">
        <dgm:presLayoutVars>
          <dgm:bulletEnabled val="1"/>
        </dgm:presLayoutVars>
      </dgm:prSet>
      <dgm:spPr/>
    </dgm:pt>
    <dgm:pt modelId="{5AE2CF6E-6847-4550-8D30-24CE16C2DC4D}" type="pres">
      <dgm:prSet presAssocID="{CEF4FE4E-F357-4912-ADE8-AC3309F33867}" presName="sp" presStyleCnt="0"/>
      <dgm:spPr/>
    </dgm:pt>
    <dgm:pt modelId="{C38E2080-3125-4B90-9BE4-2B33DF026F76}" type="pres">
      <dgm:prSet presAssocID="{15A1425F-B30A-4B0F-97B9-F1DD10CE51EE}" presName="linNode" presStyleCnt="0"/>
      <dgm:spPr/>
    </dgm:pt>
    <dgm:pt modelId="{D339D2C4-1135-4829-9B26-FDF8166688A9}" type="pres">
      <dgm:prSet presAssocID="{15A1425F-B30A-4B0F-97B9-F1DD10CE51EE}" presName="parentText" presStyleLbl="node1" presStyleIdx="3" presStyleCnt="5" custScaleX="38388" custScaleY="30092">
        <dgm:presLayoutVars>
          <dgm:chMax val="1"/>
          <dgm:bulletEnabled val="1"/>
        </dgm:presLayoutVars>
      </dgm:prSet>
      <dgm:spPr/>
    </dgm:pt>
    <dgm:pt modelId="{09F71E25-FE8C-4476-A259-83D4181724DD}" type="pres">
      <dgm:prSet presAssocID="{15A1425F-B30A-4B0F-97B9-F1DD10CE51EE}" presName="descendantText" presStyleLbl="alignAccFollowNode1" presStyleIdx="3" presStyleCnt="5" custScaleX="130249">
        <dgm:presLayoutVars>
          <dgm:bulletEnabled val="1"/>
        </dgm:presLayoutVars>
      </dgm:prSet>
      <dgm:spPr/>
    </dgm:pt>
    <dgm:pt modelId="{9B774385-768C-46DA-816A-B675083A6909}" type="pres">
      <dgm:prSet presAssocID="{A3499BD8-EDDD-409F-B930-CE81ACEC91F1}" presName="sp" presStyleCnt="0"/>
      <dgm:spPr/>
    </dgm:pt>
    <dgm:pt modelId="{7CF4674F-6415-429E-8908-D4D5E2C0B66E}" type="pres">
      <dgm:prSet presAssocID="{290F8A5A-24FE-4656-8EE7-7E395FC48400}" presName="linNode" presStyleCnt="0"/>
      <dgm:spPr/>
    </dgm:pt>
    <dgm:pt modelId="{C212ADDC-91C5-4E38-A642-5B5CE966C206}" type="pres">
      <dgm:prSet presAssocID="{290F8A5A-24FE-4656-8EE7-7E395FC48400}" presName="parentText" presStyleLbl="node1" presStyleIdx="4" presStyleCnt="5" custScaleX="38389" custScaleY="30092">
        <dgm:presLayoutVars>
          <dgm:chMax val="1"/>
          <dgm:bulletEnabled val="1"/>
        </dgm:presLayoutVars>
      </dgm:prSet>
      <dgm:spPr/>
    </dgm:pt>
    <dgm:pt modelId="{FA18E6E5-C612-470A-BEDF-25923C7B1CBB}" type="pres">
      <dgm:prSet presAssocID="{290F8A5A-24FE-4656-8EE7-7E395FC48400}" presName="descendantText" presStyleLbl="alignAccFollowNode1" presStyleIdx="4" presStyleCnt="5" custScaleX="130249">
        <dgm:presLayoutVars>
          <dgm:bulletEnabled val="1"/>
        </dgm:presLayoutVars>
      </dgm:prSet>
      <dgm:spPr/>
    </dgm:pt>
  </dgm:ptLst>
  <dgm:cxnLst>
    <dgm:cxn modelId="{6C193C05-7FC5-4A84-BA40-06863BFC1193}" type="presOf" srcId="{949BACBD-57C9-4230-B710-9D25F11D4735}" destId="{6105604E-5C6C-4F65-B3D2-C3E19DDE7F69}" srcOrd="0" destOrd="0" presId="urn:microsoft.com/office/officeart/2005/8/layout/vList5"/>
    <dgm:cxn modelId="{AF19F408-CE78-45C9-85F2-2C846038027A}" type="presOf" srcId="{B6F81001-C6FF-48A8-892B-E1C7C990448F}" destId="{20A73AB6-6399-44DB-8536-63B4F33135C1}" srcOrd="0" destOrd="0" presId="urn:microsoft.com/office/officeart/2005/8/layout/vList5"/>
    <dgm:cxn modelId="{8CEC9109-E6CF-4542-B1CC-E8627C85B5ED}" type="presOf" srcId="{E4E7F371-9CF9-486F-9A56-99DBE63B79D9}" destId="{26077750-BD17-40DC-AED0-01EB6B41AFBE}" srcOrd="0" destOrd="0" presId="urn:microsoft.com/office/officeart/2005/8/layout/vList5"/>
    <dgm:cxn modelId="{3643AB09-6043-4FA0-9C75-A40B8DF6BDD4}" type="presOf" srcId="{8F30D773-4CDC-4939-903B-C088214B374C}" destId="{FA18E6E5-C612-470A-BEDF-25923C7B1CBB}" srcOrd="0" destOrd="0" presId="urn:microsoft.com/office/officeart/2005/8/layout/vList5"/>
    <dgm:cxn modelId="{ED65910E-AE41-49E6-BE94-EFD366C5A9F8}" type="presOf" srcId="{21369EAA-F760-4318-A705-FD52A2C06613}" destId="{2B1DAFF5-141B-47DC-AC6D-F15D3DB8099A}" srcOrd="0" destOrd="0" presId="urn:microsoft.com/office/officeart/2005/8/layout/vList5"/>
    <dgm:cxn modelId="{ED949719-7A05-4B3F-8BEC-119DAE780714}" srcId="{15A1425F-B30A-4B0F-97B9-F1DD10CE51EE}" destId="{643DF0A4-66E9-4E15-955F-0286A95A1953}" srcOrd="0" destOrd="0" parTransId="{C95C04FA-1759-4D36-AD14-DD565F3E1545}" sibTransId="{F26E03F4-F817-4F29-BC56-047D41712181}"/>
    <dgm:cxn modelId="{3825B61F-8820-49A4-9800-FA6312B1143D}" type="presOf" srcId="{863DEA71-9898-4517-99E8-CFCDD54B4DF4}" destId="{FA18E6E5-C612-470A-BEDF-25923C7B1CBB}" srcOrd="0" destOrd="1" presId="urn:microsoft.com/office/officeart/2005/8/layout/vList5"/>
    <dgm:cxn modelId="{B000183B-5ECF-40B3-A709-9751496243A4}" srcId="{290F8A5A-24FE-4656-8EE7-7E395FC48400}" destId="{863DEA71-9898-4517-99E8-CFCDD54B4DF4}" srcOrd="1" destOrd="0" parTransId="{BD586EA2-5772-497A-A481-C0346C33E48B}" sibTransId="{A73FCC9A-3726-4B69-ADDE-C6857FE7E24C}"/>
    <dgm:cxn modelId="{3CB93662-2E0C-401E-9DA8-6D9CC35CE148}" srcId="{3D4FB10A-D6B8-483A-BDE2-5A73F4B6959F}" destId="{21369EAA-F760-4318-A705-FD52A2C06613}" srcOrd="2" destOrd="0" parTransId="{FEFD5A4B-D8F0-4165-BA46-95A0E9F3C020}" sibTransId="{CEF4FE4E-F357-4912-ADE8-AC3309F33867}"/>
    <dgm:cxn modelId="{226D7548-FAF1-46FD-B498-FCE2E330F541}" type="presOf" srcId="{FC88805C-4D25-43BC-BD99-C95E22628326}" destId="{09F71E25-FE8C-4476-A259-83D4181724DD}" srcOrd="0" destOrd="1" presId="urn:microsoft.com/office/officeart/2005/8/layout/vList5"/>
    <dgm:cxn modelId="{56416453-2E85-46CF-88EC-F13DD31F5480}" srcId="{3D4FB10A-D6B8-483A-BDE2-5A73F4B6959F}" destId="{E4E7F371-9CF9-486F-9A56-99DBE63B79D9}" srcOrd="1" destOrd="0" parTransId="{EC86FF48-5206-4A37-A49B-794DACB5618A}" sibTransId="{7AD199B4-1147-4E7E-83E6-0CB928C8F5E8}"/>
    <dgm:cxn modelId="{91D15555-FABF-444B-9930-FBD3C8624B95}" type="presOf" srcId="{290F8A5A-24FE-4656-8EE7-7E395FC48400}" destId="{C212ADDC-91C5-4E38-A642-5B5CE966C206}" srcOrd="0" destOrd="0" presId="urn:microsoft.com/office/officeart/2005/8/layout/vList5"/>
    <dgm:cxn modelId="{B6226477-F326-469B-9774-FD1FB157B812}" srcId="{3D4FB10A-D6B8-483A-BDE2-5A73F4B6959F}" destId="{B6F81001-C6FF-48A8-892B-E1C7C990448F}" srcOrd="0" destOrd="0" parTransId="{50372953-DB8A-4BF8-99D6-C036108801AA}" sibTransId="{00655D21-77F9-4471-9502-7D7355AEE380}"/>
    <dgm:cxn modelId="{27273D7A-CA1D-4116-A139-B082B37F488C}" type="presOf" srcId="{3D4FB10A-D6B8-483A-BDE2-5A73F4B6959F}" destId="{0869E012-0E34-452B-8D6C-D3F6A7BC928D}" srcOrd="0" destOrd="0" presId="urn:microsoft.com/office/officeart/2005/8/layout/vList5"/>
    <dgm:cxn modelId="{24B1DD7B-F112-489F-B102-ABAE2CB7DC5E}" srcId="{B6F81001-C6FF-48A8-892B-E1C7C990448F}" destId="{F01380B9-4B63-4F7D-B186-3B003ECE77FC}" srcOrd="1" destOrd="0" parTransId="{BC8B1293-CAFC-4387-9A6D-C5E1CA5EB58E}" sibTransId="{3F529FA7-DB0D-4908-9145-56EEBA68A9BC}"/>
    <dgm:cxn modelId="{A64DE485-DBBF-44F8-8867-7481D51F8B08}" srcId="{290F8A5A-24FE-4656-8EE7-7E395FC48400}" destId="{8F30D773-4CDC-4939-903B-C088214B374C}" srcOrd="0" destOrd="0" parTransId="{B43F4FFB-D2B4-4ADB-B58A-FABC8D2EF925}" sibTransId="{0C094490-081A-4252-B999-B67996DB4D1E}"/>
    <dgm:cxn modelId="{FD930F94-095A-47A5-9243-3546D780D976}" srcId="{E4E7F371-9CF9-486F-9A56-99DBE63B79D9}" destId="{949BACBD-57C9-4230-B710-9D25F11D4735}" srcOrd="0" destOrd="0" parTransId="{9C1AE1B5-448A-499B-9760-B09FEEA8AEB8}" sibTransId="{BD93E6F0-2CBC-47C9-BEF8-1E63F0B5C9AE}"/>
    <dgm:cxn modelId="{4C049798-D43D-44EB-B327-2F008E0E4D04}" srcId="{15A1425F-B30A-4B0F-97B9-F1DD10CE51EE}" destId="{FC88805C-4D25-43BC-BD99-C95E22628326}" srcOrd="1" destOrd="0" parTransId="{D76DE1E3-39C6-4759-9EAC-0653A8151ABF}" sibTransId="{81369CFB-A09A-4447-B286-255ADDD23022}"/>
    <dgm:cxn modelId="{20D478A5-A0FE-465D-8D96-41AF2758293B}" srcId="{3D4FB10A-D6B8-483A-BDE2-5A73F4B6959F}" destId="{15A1425F-B30A-4B0F-97B9-F1DD10CE51EE}" srcOrd="3" destOrd="0" parTransId="{615C730F-88CE-4B2C-8916-0CB8BC5F7307}" sibTransId="{A3499BD8-EDDD-409F-B930-CE81ACEC91F1}"/>
    <dgm:cxn modelId="{A2656EA9-2A8B-4684-9AF8-11BE16D7E433}" srcId="{3D4FB10A-D6B8-483A-BDE2-5A73F4B6959F}" destId="{290F8A5A-24FE-4656-8EE7-7E395FC48400}" srcOrd="4" destOrd="0" parTransId="{B817AA36-4B56-42FD-ABC5-B79311D6271B}" sibTransId="{0B2348CE-A930-41BC-A56C-5E82CAD91E83}"/>
    <dgm:cxn modelId="{E7C615AE-0219-4CD9-B2A5-6A49A8D9C624}" srcId="{21369EAA-F760-4318-A705-FD52A2C06613}" destId="{BFEA6C83-4616-4A01-A966-52F37C45FA4D}" srcOrd="0" destOrd="0" parTransId="{DCE466A2-EC6C-43B2-AB69-49BF70241A1B}" sibTransId="{4039AF92-0738-4757-BF8D-E417E2C1B13F}"/>
    <dgm:cxn modelId="{318D98C1-F2A3-4307-83D4-3139BC2A7A7E}" type="presOf" srcId="{15A1425F-B30A-4B0F-97B9-F1DD10CE51EE}" destId="{D339D2C4-1135-4829-9B26-FDF8166688A9}" srcOrd="0" destOrd="0" presId="urn:microsoft.com/office/officeart/2005/8/layout/vList5"/>
    <dgm:cxn modelId="{757980D5-ECD0-4DE4-9559-1D6A4FC2D9B1}" type="presOf" srcId="{77A4E401-D1F3-4564-B93E-78EF60FCE01C}" destId="{F29CA5D1-3F79-4F25-B26E-B57FCDE79D91}" srcOrd="0" destOrd="0" presId="urn:microsoft.com/office/officeart/2005/8/layout/vList5"/>
    <dgm:cxn modelId="{FE178AD7-5E23-43BB-969B-F67680688D6A}" type="presOf" srcId="{643DF0A4-66E9-4E15-955F-0286A95A1953}" destId="{09F71E25-FE8C-4476-A259-83D4181724DD}" srcOrd="0" destOrd="0" presId="urn:microsoft.com/office/officeart/2005/8/layout/vList5"/>
    <dgm:cxn modelId="{5B3002DA-4D61-440F-98A4-6D6A18D64E62}" srcId="{B6F81001-C6FF-48A8-892B-E1C7C990448F}" destId="{77A4E401-D1F3-4564-B93E-78EF60FCE01C}" srcOrd="0" destOrd="0" parTransId="{936FDF69-0ABD-4BD6-92C7-7C071074D7F5}" sibTransId="{57F029CE-10E2-47A9-93B1-93CCF06E8762}"/>
    <dgm:cxn modelId="{1772A8DF-DE07-4653-9A66-AA6369A49B0A}" type="presOf" srcId="{F01380B9-4B63-4F7D-B186-3B003ECE77FC}" destId="{F29CA5D1-3F79-4F25-B26E-B57FCDE79D91}" srcOrd="0" destOrd="1" presId="urn:microsoft.com/office/officeart/2005/8/layout/vList5"/>
    <dgm:cxn modelId="{2F5A40E2-720E-4C95-9565-18F894AE74FF}" type="presOf" srcId="{BFEA6C83-4616-4A01-A966-52F37C45FA4D}" destId="{CC935AE2-B248-4417-B0F4-CDA2A87F84C0}" srcOrd="0" destOrd="0" presId="urn:microsoft.com/office/officeart/2005/8/layout/vList5"/>
    <dgm:cxn modelId="{1D6D8D66-2BDD-4BA3-BE39-13C4169894AC}" type="presParOf" srcId="{0869E012-0E34-452B-8D6C-D3F6A7BC928D}" destId="{5A95AB9A-7573-4B7E-B03F-AFD0CA4CADA3}" srcOrd="0" destOrd="0" presId="urn:microsoft.com/office/officeart/2005/8/layout/vList5"/>
    <dgm:cxn modelId="{E36C07F8-C538-4388-BC55-2EB9A0DEAC3D}" type="presParOf" srcId="{5A95AB9A-7573-4B7E-B03F-AFD0CA4CADA3}" destId="{20A73AB6-6399-44DB-8536-63B4F33135C1}" srcOrd="0" destOrd="0" presId="urn:microsoft.com/office/officeart/2005/8/layout/vList5"/>
    <dgm:cxn modelId="{F1B00360-0832-476E-8F8C-3BE3B95DB021}" type="presParOf" srcId="{5A95AB9A-7573-4B7E-B03F-AFD0CA4CADA3}" destId="{F29CA5D1-3F79-4F25-B26E-B57FCDE79D91}" srcOrd="1" destOrd="0" presId="urn:microsoft.com/office/officeart/2005/8/layout/vList5"/>
    <dgm:cxn modelId="{99DAA829-6FE3-41C6-8E49-5E01FB475FD4}" type="presParOf" srcId="{0869E012-0E34-452B-8D6C-D3F6A7BC928D}" destId="{C8210CF6-F1C5-466F-8EA9-7BCA65B6654E}" srcOrd="1" destOrd="0" presId="urn:microsoft.com/office/officeart/2005/8/layout/vList5"/>
    <dgm:cxn modelId="{B7F140B8-08B7-44F4-B858-69824DB0DD19}" type="presParOf" srcId="{0869E012-0E34-452B-8D6C-D3F6A7BC928D}" destId="{4D1FD88B-6C1C-46A7-9673-27A92F519AE6}" srcOrd="2" destOrd="0" presId="urn:microsoft.com/office/officeart/2005/8/layout/vList5"/>
    <dgm:cxn modelId="{86D6FD60-D333-491F-82DD-9B118EDB9B16}" type="presParOf" srcId="{4D1FD88B-6C1C-46A7-9673-27A92F519AE6}" destId="{26077750-BD17-40DC-AED0-01EB6B41AFBE}" srcOrd="0" destOrd="0" presId="urn:microsoft.com/office/officeart/2005/8/layout/vList5"/>
    <dgm:cxn modelId="{CC725FE6-1E7D-4CA2-ABC7-A0B5135B27A8}" type="presParOf" srcId="{4D1FD88B-6C1C-46A7-9673-27A92F519AE6}" destId="{6105604E-5C6C-4F65-B3D2-C3E19DDE7F69}" srcOrd="1" destOrd="0" presId="urn:microsoft.com/office/officeart/2005/8/layout/vList5"/>
    <dgm:cxn modelId="{4DEF0345-E887-4683-B5EC-F5495D935147}" type="presParOf" srcId="{0869E012-0E34-452B-8D6C-D3F6A7BC928D}" destId="{374F9BFA-101A-4CF2-80F6-AB4ACF367FC1}" srcOrd="3" destOrd="0" presId="urn:microsoft.com/office/officeart/2005/8/layout/vList5"/>
    <dgm:cxn modelId="{8A6C7307-545B-4990-9E27-F172E50D6790}" type="presParOf" srcId="{0869E012-0E34-452B-8D6C-D3F6A7BC928D}" destId="{11F0918F-67CA-47CB-B12E-D2130092DAFE}" srcOrd="4" destOrd="0" presId="urn:microsoft.com/office/officeart/2005/8/layout/vList5"/>
    <dgm:cxn modelId="{33B8FEF6-07B9-4235-9FBB-DDC4AA4DEEA8}" type="presParOf" srcId="{11F0918F-67CA-47CB-B12E-D2130092DAFE}" destId="{2B1DAFF5-141B-47DC-AC6D-F15D3DB8099A}" srcOrd="0" destOrd="0" presId="urn:microsoft.com/office/officeart/2005/8/layout/vList5"/>
    <dgm:cxn modelId="{AD811CAC-329D-46BE-8F8A-1B7962B7A33C}" type="presParOf" srcId="{11F0918F-67CA-47CB-B12E-D2130092DAFE}" destId="{CC935AE2-B248-4417-B0F4-CDA2A87F84C0}" srcOrd="1" destOrd="0" presId="urn:microsoft.com/office/officeart/2005/8/layout/vList5"/>
    <dgm:cxn modelId="{798F9401-3F08-4037-934A-55F8845AAF62}" type="presParOf" srcId="{0869E012-0E34-452B-8D6C-D3F6A7BC928D}" destId="{5AE2CF6E-6847-4550-8D30-24CE16C2DC4D}" srcOrd="5" destOrd="0" presId="urn:microsoft.com/office/officeart/2005/8/layout/vList5"/>
    <dgm:cxn modelId="{02936CBB-54D8-434D-B258-A110867820BF}" type="presParOf" srcId="{0869E012-0E34-452B-8D6C-D3F6A7BC928D}" destId="{C38E2080-3125-4B90-9BE4-2B33DF026F76}" srcOrd="6" destOrd="0" presId="urn:microsoft.com/office/officeart/2005/8/layout/vList5"/>
    <dgm:cxn modelId="{06494318-A6B8-4FD2-8FC5-8D455EED3B87}" type="presParOf" srcId="{C38E2080-3125-4B90-9BE4-2B33DF026F76}" destId="{D339D2C4-1135-4829-9B26-FDF8166688A9}" srcOrd="0" destOrd="0" presId="urn:microsoft.com/office/officeart/2005/8/layout/vList5"/>
    <dgm:cxn modelId="{D9C24BE4-DCB3-4F2F-9640-3A86799E0EFC}" type="presParOf" srcId="{C38E2080-3125-4B90-9BE4-2B33DF026F76}" destId="{09F71E25-FE8C-4476-A259-83D4181724DD}" srcOrd="1" destOrd="0" presId="urn:microsoft.com/office/officeart/2005/8/layout/vList5"/>
    <dgm:cxn modelId="{3EFA5531-D8A3-4AB7-A466-17E370DE0F9E}" type="presParOf" srcId="{0869E012-0E34-452B-8D6C-D3F6A7BC928D}" destId="{9B774385-768C-46DA-816A-B675083A6909}" srcOrd="7" destOrd="0" presId="urn:microsoft.com/office/officeart/2005/8/layout/vList5"/>
    <dgm:cxn modelId="{168F0B7B-8D4C-4890-8BE7-AC87DD2DBE56}" type="presParOf" srcId="{0869E012-0E34-452B-8D6C-D3F6A7BC928D}" destId="{7CF4674F-6415-429E-8908-D4D5E2C0B66E}" srcOrd="8" destOrd="0" presId="urn:microsoft.com/office/officeart/2005/8/layout/vList5"/>
    <dgm:cxn modelId="{11570168-32CE-41A7-BD61-77F7E0527184}" type="presParOf" srcId="{7CF4674F-6415-429E-8908-D4D5E2C0B66E}" destId="{C212ADDC-91C5-4E38-A642-5B5CE966C206}" srcOrd="0" destOrd="0" presId="urn:microsoft.com/office/officeart/2005/8/layout/vList5"/>
    <dgm:cxn modelId="{3D60E43D-7320-4022-B6D1-3A1055A3F883}" type="presParOf" srcId="{7CF4674F-6415-429E-8908-D4D5E2C0B66E}" destId="{FA18E6E5-C612-470A-BEDF-25923C7B1CB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3ADC879-B11C-49AE-B626-09043673737B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535590E-D78E-4BB7-9E35-CD53398E08DA}">
      <dgm:prSet phldrT="[Text]" custT="1"/>
      <dgm:spPr/>
      <dgm:t>
        <a:bodyPr/>
        <a:lstStyle/>
        <a:p>
          <a:pPr algn="ctr"/>
          <a:r>
            <a:rPr lang="en-IN" sz="1800" b="1" dirty="0"/>
            <a:t>2013-2014                    (Sentinel-2 MSI Data)</a:t>
          </a:r>
          <a:endParaRPr lang="en-IN" sz="1800" dirty="0"/>
        </a:p>
      </dgm:t>
    </dgm:pt>
    <dgm:pt modelId="{1C19E7AE-A0E6-4C9D-A2A8-FD5F9F22881A}" type="parTrans" cxnId="{8D3A5BBC-3047-4ADB-82E2-3320E0958C01}">
      <dgm:prSet/>
      <dgm:spPr/>
      <dgm:t>
        <a:bodyPr/>
        <a:lstStyle/>
        <a:p>
          <a:endParaRPr lang="en-IN"/>
        </a:p>
      </dgm:t>
    </dgm:pt>
    <dgm:pt modelId="{BE67F4C2-2291-4804-920C-84BBFA46EFF0}" type="sibTrans" cxnId="{8D3A5BBC-3047-4ADB-82E2-3320E0958C01}">
      <dgm:prSet/>
      <dgm:spPr/>
      <dgm:t>
        <a:bodyPr/>
        <a:lstStyle/>
        <a:p>
          <a:endParaRPr lang="en-IN"/>
        </a:p>
      </dgm:t>
    </dgm:pt>
    <dgm:pt modelId="{714827E4-CC9D-4DBA-A75C-F981763E7CE6}">
      <dgm:prSet phldrT="[Text]" custT="1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US" sz="1800" dirty="0"/>
            <a:t>Glacier velocity (0-150 m): ~8 m/year, (150 m - 3 km) ~18.32 m/year,(3 km - 6 km)~27.56 m/year</a:t>
          </a:r>
          <a:endParaRPr lang="en-IN" sz="1800" dirty="0"/>
        </a:p>
      </dgm:t>
    </dgm:pt>
    <dgm:pt modelId="{DDA263BE-6D7D-4C57-B1E8-F88DE175D0D5}" type="parTrans" cxnId="{CB83EF84-1C89-42D7-B63C-AF25D0741650}">
      <dgm:prSet/>
      <dgm:spPr/>
      <dgm:t>
        <a:bodyPr/>
        <a:lstStyle/>
        <a:p>
          <a:endParaRPr lang="en-IN"/>
        </a:p>
      </dgm:t>
    </dgm:pt>
    <dgm:pt modelId="{371230FA-DE5C-48B8-B47B-725F195E61C1}" type="sibTrans" cxnId="{CB83EF84-1C89-42D7-B63C-AF25D0741650}">
      <dgm:prSet/>
      <dgm:spPr/>
      <dgm:t>
        <a:bodyPr/>
        <a:lstStyle/>
        <a:p>
          <a:endParaRPr lang="en-IN"/>
        </a:p>
      </dgm:t>
    </dgm:pt>
    <dgm:pt modelId="{4FF3887A-28C6-4F5C-A141-2E746CCBBE92}">
      <dgm:prSet phldrT="[Text]" custT="1"/>
      <dgm:spPr/>
      <dgm:t>
        <a:bodyPr/>
        <a:lstStyle/>
        <a:p>
          <a:pPr algn="ctr"/>
          <a:r>
            <a:rPr lang="en-IN" sz="1800" b="1" dirty="0"/>
            <a:t>2013-2014                    (Landsat OLI Data)</a:t>
          </a:r>
          <a:endParaRPr lang="en-IN" sz="1800" dirty="0"/>
        </a:p>
      </dgm:t>
    </dgm:pt>
    <dgm:pt modelId="{1A472F76-B6DC-460E-9F56-02A225F50B54}" type="parTrans" cxnId="{5CA4D190-6721-451C-8912-C5EDFE7D7485}">
      <dgm:prSet/>
      <dgm:spPr/>
      <dgm:t>
        <a:bodyPr/>
        <a:lstStyle/>
        <a:p>
          <a:endParaRPr lang="en-IN"/>
        </a:p>
      </dgm:t>
    </dgm:pt>
    <dgm:pt modelId="{8FFE58AB-DB18-4DA4-A1CC-F283B681CE49}" type="sibTrans" cxnId="{5CA4D190-6721-451C-8912-C5EDFE7D7485}">
      <dgm:prSet/>
      <dgm:spPr/>
      <dgm:t>
        <a:bodyPr/>
        <a:lstStyle/>
        <a:p>
          <a:endParaRPr lang="en-IN"/>
        </a:p>
      </dgm:t>
    </dgm:pt>
    <dgm:pt modelId="{EF334F09-EB33-41CB-8C99-F4976DC3F044}">
      <dgm:prSet phldrT="[Text]" custT="1"/>
      <dgm:spPr/>
      <dgm:t>
        <a:bodyPr/>
        <a:lstStyle/>
        <a:p>
          <a:r>
            <a:rPr lang="en-US" sz="1800" dirty="0"/>
            <a:t>Mean glacier velocity: ~7.17 m/year (higher range)</a:t>
          </a:r>
          <a:endParaRPr lang="en-IN" sz="1800" dirty="0"/>
        </a:p>
      </dgm:t>
    </dgm:pt>
    <dgm:pt modelId="{F3F02DF7-36D1-4A1D-9AD5-5D1C28206DA0}" type="parTrans" cxnId="{F0C2A7C7-3378-4C30-B1FA-FC4260673B82}">
      <dgm:prSet/>
      <dgm:spPr/>
      <dgm:t>
        <a:bodyPr/>
        <a:lstStyle/>
        <a:p>
          <a:endParaRPr lang="en-IN"/>
        </a:p>
      </dgm:t>
    </dgm:pt>
    <dgm:pt modelId="{1056C977-6445-4A1C-A28A-6877E218FCB0}" type="sibTrans" cxnId="{F0C2A7C7-3378-4C30-B1FA-FC4260673B82}">
      <dgm:prSet/>
      <dgm:spPr/>
      <dgm:t>
        <a:bodyPr/>
        <a:lstStyle/>
        <a:p>
          <a:endParaRPr lang="en-IN"/>
        </a:p>
      </dgm:t>
    </dgm:pt>
    <dgm:pt modelId="{139CD96B-6F5C-4787-BB32-0D1584EEA350}">
      <dgm:prSet phldrT="[Text]" custT="1"/>
      <dgm:spPr/>
      <dgm:t>
        <a:bodyPr/>
        <a:lstStyle/>
        <a:p>
          <a:r>
            <a:rPr lang="en-IN" sz="2000" b="1" dirty="0"/>
            <a:t>2015</a:t>
          </a:r>
          <a:endParaRPr lang="en-IN" sz="2000" dirty="0"/>
        </a:p>
      </dgm:t>
    </dgm:pt>
    <dgm:pt modelId="{E8199E0C-50A0-46D6-BAF3-8EEF0D357FFC}" type="parTrans" cxnId="{8BFA3CAF-BFEC-4454-A3F1-A99807052EBC}">
      <dgm:prSet/>
      <dgm:spPr/>
      <dgm:t>
        <a:bodyPr/>
        <a:lstStyle/>
        <a:p>
          <a:endParaRPr lang="en-IN"/>
        </a:p>
      </dgm:t>
    </dgm:pt>
    <dgm:pt modelId="{D6118C36-63FB-4051-B3B5-FAFBC3B5B54C}" type="sibTrans" cxnId="{8BFA3CAF-BFEC-4454-A3F1-A99807052EBC}">
      <dgm:prSet/>
      <dgm:spPr/>
      <dgm:t>
        <a:bodyPr/>
        <a:lstStyle/>
        <a:p>
          <a:endParaRPr lang="en-IN"/>
        </a:p>
      </dgm:t>
    </dgm:pt>
    <dgm:pt modelId="{057493B5-C6E0-4F10-838D-55315DDB5981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dirty="0"/>
            <a:t>Glacier velocity (214 m): ~24.52 m/year </a:t>
          </a:r>
          <a:r>
            <a:rPr lang="en-IN" sz="1800" dirty="0"/>
            <a:t>(3.18 km - 6.36 km): ~32.89 m/year</a:t>
          </a:r>
        </a:p>
      </dgm:t>
    </dgm:pt>
    <dgm:pt modelId="{B121E022-3701-414C-B88E-61B88909733E}" type="parTrans" cxnId="{E29F7AED-C6C1-42D2-ADCC-2389486BF58D}">
      <dgm:prSet/>
      <dgm:spPr/>
      <dgm:t>
        <a:bodyPr/>
        <a:lstStyle/>
        <a:p>
          <a:endParaRPr lang="en-IN"/>
        </a:p>
      </dgm:t>
    </dgm:pt>
    <dgm:pt modelId="{E856D80C-6251-411F-9E51-95C595EABE7A}" type="sibTrans" cxnId="{E29F7AED-C6C1-42D2-ADCC-2389486BF58D}">
      <dgm:prSet/>
      <dgm:spPr/>
      <dgm:t>
        <a:bodyPr/>
        <a:lstStyle/>
        <a:p>
          <a:endParaRPr lang="en-IN"/>
        </a:p>
      </dgm:t>
    </dgm:pt>
    <dgm:pt modelId="{6B23B74C-5AEA-4BCC-A057-92873DAAD04D}">
      <dgm:prSet phldrT="[Text]"/>
      <dgm:spPr/>
      <dgm:t>
        <a:bodyPr/>
        <a:lstStyle/>
        <a:p>
          <a:r>
            <a:rPr lang="en-IN" b="1" dirty="0"/>
            <a:t>2018-2019 (Sentinel-2 MSI Data)</a:t>
          </a:r>
          <a:endParaRPr lang="en-IN" dirty="0"/>
        </a:p>
      </dgm:t>
    </dgm:pt>
    <dgm:pt modelId="{44A1BDED-76FF-45CC-A45B-444B041B916A}" type="parTrans" cxnId="{D2CF806C-741B-4B4A-B5AC-832BD1512DFD}">
      <dgm:prSet/>
      <dgm:spPr/>
      <dgm:t>
        <a:bodyPr/>
        <a:lstStyle/>
        <a:p>
          <a:endParaRPr lang="en-IN"/>
        </a:p>
      </dgm:t>
    </dgm:pt>
    <dgm:pt modelId="{5CE00F55-7FBD-4262-AB75-D2430F1C9CB9}" type="sibTrans" cxnId="{D2CF806C-741B-4B4A-B5AC-832BD1512DFD}">
      <dgm:prSet/>
      <dgm:spPr/>
      <dgm:t>
        <a:bodyPr/>
        <a:lstStyle/>
        <a:p>
          <a:endParaRPr lang="en-IN"/>
        </a:p>
      </dgm:t>
    </dgm:pt>
    <dgm:pt modelId="{EDFCC86B-DC50-4618-943E-DD81FDC36316}">
      <dgm:prSet phldrT="[Text]" custT="1"/>
      <dgm:spPr/>
      <dgm:t>
        <a:bodyPr/>
        <a:lstStyle/>
        <a:p>
          <a:r>
            <a:rPr lang="en-US" sz="1800" dirty="0"/>
            <a:t>Mean glacier velocity (0-150 m): ~8 m/year</a:t>
          </a:r>
          <a:endParaRPr lang="en-IN" sz="1800" dirty="0"/>
        </a:p>
      </dgm:t>
    </dgm:pt>
    <dgm:pt modelId="{94EB6C3C-2DEE-4E63-B224-4E9D5DC80745}" type="parTrans" cxnId="{A31EF2A7-E6E7-4A87-A3B8-BC8B96B69874}">
      <dgm:prSet/>
      <dgm:spPr/>
      <dgm:t>
        <a:bodyPr/>
        <a:lstStyle/>
        <a:p>
          <a:endParaRPr lang="en-IN"/>
        </a:p>
      </dgm:t>
    </dgm:pt>
    <dgm:pt modelId="{27A474D0-3A25-4406-B2CA-37E823521B56}" type="sibTrans" cxnId="{A31EF2A7-E6E7-4A87-A3B8-BC8B96B69874}">
      <dgm:prSet/>
      <dgm:spPr/>
      <dgm:t>
        <a:bodyPr/>
        <a:lstStyle/>
        <a:p>
          <a:endParaRPr lang="en-IN"/>
        </a:p>
      </dgm:t>
    </dgm:pt>
    <dgm:pt modelId="{527C941D-4CDC-401F-B15E-AE52E76DD68B}">
      <dgm:prSet phldrT="[Text]" phldr="1"/>
      <dgm:spPr/>
      <dgm:t>
        <a:bodyPr/>
        <a:lstStyle/>
        <a:p>
          <a:endParaRPr lang="en-IN"/>
        </a:p>
      </dgm:t>
    </dgm:pt>
    <dgm:pt modelId="{53054CF4-2744-4A2A-BF37-F00B8C71FEE8}" type="parTrans" cxnId="{3FC6A54A-8369-4187-927A-7DF5722A656F}">
      <dgm:prSet/>
      <dgm:spPr/>
      <dgm:t>
        <a:bodyPr/>
        <a:lstStyle/>
        <a:p>
          <a:endParaRPr lang="en-IN"/>
        </a:p>
      </dgm:t>
    </dgm:pt>
    <dgm:pt modelId="{650CE52B-B0A4-48C8-BACE-34B55006A6C7}" type="sibTrans" cxnId="{3FC6A54A-8369-4187-927A-7DF5722A656F}">
      <dgm:prSet/>
      <dgm:spPr/>
      <dgm:t>
        <a:bodyPr/>
        <a:lstStyle/>
        <a:p>
          <a:endParaRPr lang="en-IN"/>
        </a:p>
      </dgm:t>
    </dgm:pt>
    <dgm:pt modelId="{229BC072-F6B2-4360-BA14-B733605F2B4C}">
      <dgm:prSet phldrT="[Text]" phldr="1"/>
      <dgm:spPr/>
      <dgm:t>
        <a:bodyPr/>
        <a:lstStyle/>
        <a:p>
          <a:endParaRPr lang="en-IN"/>
        </a:p>
      </dgm:t>
    </dgm:pt>
    <dgm:pt modelId="{066103BF-4EBC-4FDF-A637-4626E0871DC3}" type="parTrans" cxnId="{F9FB220B-FA72-4F2F-9853-DD01DE0CA507}">
      <dgm:prSet/>
      <dgm:spPr/>
      <dgm:t>
        <a:bodyPr/>
        <a:lstStyle/>
        <a:p>
          <a:endParaRPr lang="en-IN"/>
        </a:p>
      </dgm:t>
    </dgm:pt>
    <dgm:pt modelId="{03260671-40F6-40DE-B4FF-D42A7D9ACE25}" type="sibTrans" cxnId="{F9FB220B-FA72-4F2F-9853-DD01DE0CA507}">
      <dgm:prSet/>
      <dgm:spPr/>
      <dgm:t>
        <a:bodyPr/>
        <a:lstStyle/>
        <a:p>
          <a:endParaRPr lang="en-IN"/>
        </a:p>
      </dgm:t>
    </dgm:pt>
    <dgm:pt modelId="{1AC14440-1C53-4E90-9BB1-47913BB820D7}" type="pres">
      <dgm:prSet presAssocID="{43ADC879-B11C-49AE-B626-09043673737B}" presName="Name0" presStyleCnt="0">
        <dgm:presLayoutVars>
          <dgm:dir/>
          <dgm:animLvl val="lvl"/>
          <dgm:resizeHandles val="exact"/>
        </dgm:presLayoutVars>
      </dgm:prSet>
      <dgm:spPr/>
    </dgm:pt>
    <dgm:pt modelId="{22A08C43-FC03-42FF-B08E-9AA2DE49D616}" type="pres">
      <dgm:prSet presAssocID="{1535590E-D78E-4BB7-9E35-CD53398E08DA}" presName="linNode" presStyleCnt="0"/>
      <dgm:spPr/>
    </dgm:pt>
    <dgm:pt modelId="{6E3A9CB5-CFDB-41CE-9FC5-BF436D2CDC63}" type="pres">
      <dgm:prSet presAssocID="{1535590E-D78E-4BB7-9E35-CD53398E08DA}" presName="parentText" presStyleLbl="node1" presStyleIdx="0" presStyleCnt="5" custScaleX="112693" custScaleY="2000000">
        <dgm:presLayoutVars>
          <dgm:chMax val="1"/>
          <dgm:bulletEnabled val="1"/>
        </dgm:presLayoutVars>
      </dgm:prSet>
      <dgm:spPr/>
    </dgm:pt>
    <dgm:pt modelId="{E82B0D52-AB7D-4105-BDFC-1332ADF3CFC0}" type="pres">
      <dgm:prSet presAssocID="{1535590E-D78E-4BB7-9E35-CD53398E08DA}" presName="descendantText" presStyleLbl="alignAccFollowNode1" presStyleIdx="0" presStyleCnt="5" custScaleX="88550" custScaleY="1945441" custLinFactNeighborX="38" custLinFactNeighborY="-10534">
        <dgm:presLayoutVars>
          <dgm:bulletEnabled val="1"/>
        </dgm:presLayoutVars>
      </dgm:prSet>
      <dgm:spPr/>
    </dgm:pt>
    <dgm:pt modelId="{49DF6E16-0B99-4C2E-B6A3-094AECDA33C5}" type="pres">
      <dgm:prSet presAssocID="{BE67F4C2-2291-4804-920C-84BBFA46EFF0}" presName="sp" presStyleCnt="0"/>
      <dgm:spPr/>
    </dgm:pt>
    <dgm:pt modelId="{87308519-C008-4B4D-BB9C-C6F35D297FFF}" type="pres">
      <dgm:prSet presAssocID="{4FF3887A-28C6-4F5C-A141-2E746CCBBE92}" presName="linNode" presStyleCnt="0"/>
      <dgm:spPr/>
    </dgm:pt>
    <dgm:pt modelId="{D0F19EEA-8E7C-4C0B-BC84-FAAF477A68AF}" type="pres">
      <dgm:prSet presAssocID="{4FF3887A-28C6-4F5C-A141-2E746CCBBE92}" presName="parentText" presStyleLbl="node1" presStyleIdx="1" presStyleCnt="5" custScaleX="112693" custScaleY="2000000">
        <dgm:presLayoutVars>
          <dgm:chMax val="1"/>
          <dgm:bulletEnabled val="1"/>
        </dgm:presLayoutVars>
      </dgm:prSet>
      <dgm:spPr/>
    </dgm:pt>
    <dgm:pt modelId="{E6A08C2C-2F76-4FF4-9A98-4499DE93D848}" type="pres">
      <dgm:prSet presAssocID="{4FF3887A-28C6-4F5C-A141-2E746CCBBE92}" presName="descendantText" presStyleLbl="alignAccFollowNode1" presStyleIdx="1" presStyleCnt="5" custScaleY="2000000">
        <dgm:presLayoutVars>
          <dgm:bulletEnabled val="1"/>
        </dgm:presLayoutVars>
      </dgm:prSet>
      <dgm:spPr/>
    </dgm:pt>
    <dgm:pt modelId="{964095D6-EE17-4B77-9430-8547544A97AC}" type="pres">
      <dgm:prSet presAssocID="{8FFE58AB-DB18-4DA4-A1CC-F283B681CE49}" presName="sp" presStyleCnt="0"/>
      <dgm:spPr/>
    </dgm:pt>
    <dgm:pt modelId="{4F272864-4176-4F26-9664-A4EBA064B4D9}" type="pres">
      <dgm:prSet presAssocID="{139CD96B-6F5C-4787-BB32-0D1584EEA350}" presName="linNode" presStyleCnt="0"/>
      <dgm:spPr/>
    </dgm:pt>
    <dgm:pt modelId="{345AF3F3-69D9-47D3-A69E-F8F3377CBCD5}" type="pres">
      <dgm:prSet presAssocID="{139CD96B-6F5C-4787-BB32-0D1584EEA350}" presName="parentText" presStyleLbl="node1" presStyleIdx="2" presStyleCnt="5" custScaleX="112693" custScaleY="1236714">
        <dgm:presLayoutVars>
          <dgm:chMax val="1"/>
          <dgm:bulletEnabled val="1"/>
        </dgm:presLayoutVars>
      </dgm:prSet>
      <dgm:spPr/>
    </dgm:pt>
    <dgm:pt modelId="{BCB1C39B-EDBF-4542-9AFF-FDD056A61AFD}" type="pres">
      <dgm:prSet presAssocID="{139CD96B-6F5C-4787-BB32-0D1584EEA350}" presName="descendantText" presStyleLbl="alignAccFollowNode1" presStyleIdx="2" presStyleCnt="5" custScaleY="2000000">
        <dgm:presLayoutVars>
          <dgm:bulletEnabled val="1"/>
        </dgm:presLayoutVars>
      </dgm:prSet>
      <dgm:spPr/>
    </dgm:pt>
    <dgm:pt modelId="{896F7061-67A9-4511-B048-49C3A221BEC3}" type="pres">
      <dgm:prSet presAssocID="{D6118C36-63FB-4051-B3B5-FAFBC3B5B54C}" presName="sp" presStyleCnt="0"/>
      <dgm:spPr/>
    </dgm:pt>
    <dgm:pt modelId="{376ECA48-92CE-422B-8C8C-9F1D8FCC6A35}" type="pres">
      <dgm:prSet presAssocID="{6B23B74C-5AEA-4BCC-A057-92873DAAD04D}" presName="linNode" presStyleCnt="0"/>
      <dgm:spPr/>
    </dgm:pt>
    <dgm:pt modelId="{ED8E1AD0-D865-4965-AC81-89324511F428}" type="pres">
      <dgm:prSet presAssocID="{6B23B74C-5AEA-4BCC-A057-92873DAAD04D}" presName="parentText" presStyleLbl="node1" presStyleIdx="3" presStyleCnt="5" custScaleX="112693" custScaleY="2000000">
        <dgm:presLayoutVars>
          <dgm:chMax val="1"/>
          <dgm:bulletEnabled val="1"/>
        </dgm:presLayoutVars>
      </dgm:prSet>
      <dgm:spPr/>
    </dgm:pt>
    <dgm:pt modelId="{67116F4A-AB15-4E13-8411-F0E325C8FE17}" type="pres">
      <dgm:prSet presAssocID="{6B23B74C-5AEA-4BCC-A057-92873DAAD04D}" presName="descendantText" presStyleLbl="alignAccFollowNode1" presStyleIdx="3" presStyleCnt="5" custScaleY="2000000">
        <dgm:presLayoutVars>
          <dgm:bulletEnabled val="1"/>
        </dgm:presLayoutVars>
      </dgm:prSet>
      <dgm:spPr/>
    </dgm:pt>
    <dgm:pt modelId="{95A826F6-960B-428E-A247-0BA7F92C8A42}" type="pres">
      <dgm:prSet presAssocID="{5CE00F55-7FBD-4262-AB75-D2430F1C9CB9}" presName="sp" presStyleCnt="0"/>
      <dgm:spPr/>
    </dgm:pt>
    <dgm:pt modelId="{DAC5F3D4-AF99-4704-B432-9A12971F266C}" type="pres">
      <dgm:prSet presAssocID="{527C941D-4CDC-401F-B15E-AE52E76DD68B}" presName="linNode" presStyleCnt="0"/>
      <dgm:spPr/>
    </dgm:pt>
    <dgm:pt modelId="{C923464A-344D-4190-B85E-859BCCDB2730}" type="pres">
      <dgm:prSet presAssocID="{527C941D-4CDC-401F-B15E-AE52E76DD68B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34828BC2-8B66-4B33-9A01-DCB260260D52}" type="pres">
      <dgm:prSet presAssocID="{527C941D-4CDC-401F-B15E-AE52E76DD68B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F9FB220B-FA72-4F2F-9853-DD01DE0CA507}" srcId="{527C941D-4CDC-401F-B15E-AE52E76DD68B}" destId="{229BC072-F6B2-4360-BA14-B733605F2B4C}" srcOrd="0" destOrd="0" parTransId="{066103BF-4EBC-4FDF-A637-4626E0871DC3}" sibTransId="{03260671-40F6-40DE-B4FF-D42A7D9ACE25}"/>
    <dgm:cxn modelId="{EFA4131B-34F7-414F-AEE2-CF0A0C553B07}" type="presOf" srcId="{527C941D-4CDC-401F-B15E-AE52E76DD68B}" destId="{C923464A-344D-4190-B85E-859BCCDB2730}" srcOrd="0" destOrd="0" presId="urn:microsoft.com/office/officeart/2005/8/layout/vList5"/>
    <dgm:cxn modelId="{B58D162B-274C-48D5-9EC7-36C8BD48E4C3}" type="presOf" srcId="{139CD96B-6F5C-4787-BB32-0D1584EEA350}" destId="{345AF3F3-69D9-47D3-A69E-F8F3377CBCD5}" srcOrd="0" destOrd="0" presId="urn:microsoft.com/office/officeart/2005/8/layout/vList5"/>
    <dgm:cxn modelId="{3FC6A54A-8369-4187-927A-7DF5722A656F}" srcId="{43ADC879-B11C-49AE-B626-09043673737B}" destId="{527C941D-4CDC-401F-B15E-AE52E76DD68B}" srcOrd="4" destOrd="0" parTransId="{53054CF4-2744-4A2A-BF37-F00B8C71FEE8}" sibTransId="{650CE52B-B0A4-48C8-BACE-34B55006A6C7}"/>
    <dgm:cxn modelId="{64D60E4C-0FE7-4CEB-AB03-B77041747941}" type="presOf" srcId="{4FF3887A-28C6-4F5C-A141-2E746CCBBE92}" destId="{D0F19EEA-8E7C-4C0B-BC84-FAAF477A68AF}" srcOrd="0" destOrd="0" presId="urn:microsoft.com/office/officeart/2005/8/layout/vList5"/>
    <dgm:cxn modelId="{5F843A4C-9CA0-42EF-9AAD-FABAFB281BED}" type="presOf" srcId="{1535590E-D78E-4BB7-9E35-CD53398E08DA}" destId="{6E3A9CB5-CFDB-41CE-9FC5-BF436D2CDC63}" srcOrd="0" destOrd="0" presId="urn:microsoft.com/office/officeart/2005/8/layout/vList5"/>
    <dgm:cxn modelId="{D2CF806C-741B-4B4A-B5AC-832BD1512DFD}" srcId="{43ADC879-B11C-49AE-B626-09043673737B}" destId="{6B23B74C-5AEA-4BCC-A057-92873DAAD04D}" srcOrd="3" destOrd="0" parTransId="{44A1BDED-76FF-45CC-A45B-444B041B916A}" sibTransId="{5CE00F55-7FBD-4262-AB75-D2430F1C9CB9}"/>
    <dgm:cxn modelId="{3264174E-1961-4671-BC35-4B37F574CC22}" type="presOf" srcId="{43ADC879-B11C-49AE-B626-09043673737B}" destId="{1AC14440-1C53-4E90-9BB1-47913BB820D7}" srcOrd="0" destOrd="0" presId="urn:microsoft.com/office/officeart/2005/8/layout/vList5"/>
    <dgm:cxn modelId="{CB83EF84-1C89-42D7-B63C-AF25D0741650}" srcId="{1535590E-D78E-4BB7-9E35-CD53398E08DA}" destId="{714827E4-CC9D-4DBA-A75C-F981763E7CE6}" srcOrd="0" destOrd="0" parTransId="{DDA263BE-6D7D-4C57-B1E8-F88DE175D0D5}" sibTransId="{371230FA-DE5C-48B8-B47B-725F195E61C1}"/>
    <dgm:cxn modelId="{92711285-EC38-4888-8451-838FF2B99FCA}" type="presOf" srcId="{229BC072-F6B2-4360-BA14-B733605F2B4C}" destId="{34828BC2-8B66-4B33-9A01-DCB260260D52}" srcOrd="0" destOrd="0" presId="urn:microsoft.com/office/officeart/2005/8/layout/vList5"/>
    <dgm:cxn modelId="{CE867D88-4E19-4379-861D-415EF12DF79B}" type="presOf" srcId="{6B23B74C-5AEA-4BCC-A057-92873DAAD04D}" destId="{ED8E1AD0-D865-4965-AC81-89324511F428}" srcOrd="0" destOrd="0" presId="urn:microsoft.com/office/officeart/2005/8/layout/vList5"/>
    <dgm:cxn modelId="{5CA4D190-6721-451C-8912-C5EDFE7D7485}" srcId="{43ADC879-B11C-49AE-B626-09043673737B}" destId="{4FF3887A-28C6-4F5C-A141-2E746CCBBE92}" srcOrd="1" destOrd="0" parTransId="{1A472F76-B6DC-460E-9F56-02A225F50B54}" sibTransId="{8FFE58AB-DB18-4DA4-A1CC-F283B681CE49}"/>
    <dgm:cxn modelId="{A31EF2A7-E6E7-4A87-A3B8-BC8B96B69874}" srcId="{6B23B74C-5AEA-4BCC-A057-92873DAAD04D}" destId="{EDFCC86B-DC50-4618-943E-DD81FDC36316}" srcOrd="0" destOrd="0" parTransId="{94EB6C3C-2DEE-4E63-B224-4E9D5DC80745}" sibTransId="{27A474D0-3A25-4406-B2CA-37E823521B56}"/>
    <dgm:cxn modelId="{4821F7AA-ABAE-4524-9AF1-6FA18008CF35}" type="presOf" srcId="{EDFCC86B-DC50-4618-943E-DD81FDC36316}" destId="{67116F4A-AB15-4E13-8411-F0E325C8FE17}" srcOrd="0" destOrd="0" presId="urn:microsoft.com/office/officeart/2005/8/layout/vList5"/>
    <dgm:cxn modelId="{8BFA3CAF-BFEC-4454-A3F1-A99807052EBC}" srcId="{43ADC879-B11C-49AE-B626-09043673737B}" destId="{139CD96B-6F5C-4787-BB32-0D1584EEA350}" srcOrd="2" destOrd="0" parTransId="{E8199E0C-50A0-46D6-BAF3-8EEF0D357FFC}" sibTransId="{D6118C36-63FB-4051-B3B5-FAFBC3B5B54C}"/>
    <dgm:cxn modelId="{C7293BBA-8802-4FE9-BBF6-68E12609935F}" type="presOf" srcId="{057493B5-C6E0-4F10-838D-55315DDB5981}" destId="{BCB1C39B-EDBF-4542-9AFF-FDD056A61AFD}" srcOrd="0" destOrd="0" presId="urn:microsoft.com/office/officeart/2005/8/layout/vList5"/>
    <dgm:cxn modelId="{8D3A5BBC-3047-4ADB-82E2-3320E0958C01}" srcId="{43ADC879-B11C-49AE-B626-09043673737B}" destId="{1535590E-D78E-4BB7-9E35-CD53398E08DA}" srcOrd="0" destOrd="0" parTransId="{1C19E7AE-A0E6-4C9D-A2A8-FD5F9F22881A}" sibTransId="{BE67F4C2-2291-4804-920C-84BBFA46EFF0}"/>
    <dgm:cxn modelId="{F0C2A7C7-3378-4C30-B1FA-FC4260673B82}" srcId="{4FF3887A-28C6-4F5C-A141-2E746CCBBE92}" destId="{EF334F09-EB33-41CB-8C99-F4976DC3F044}" srcOrd="0" destOrd="0" parTransId="{F3F02DF7-36D1-4A1D-9AD5-5D1C28206DA0}" sibTransId="{1056C977-6445-4A1C-A28A-6877E218FCB0}"/>
    <dgm:cxn modelId="{73E697CF-2748-4443-B097-936A51A335E3}" type="presOf" srcId="{EF334F09-EB33-41CB-8C99-F4976DC3F044}" destId="{E6A08C2C-2F76-4FF4-9A98-4499DE93D848}" srcOrd="0" destOrd="0" presId="urn:microsoft.com/office/officeart/2005/8/layout/vList5"/>
    <dgm:cxn modelId="{E29F7AED-C6C1-42D2-ADCC-2389486BF58D}" srcId="{139CD96B-6F5C-4787-BB32-0D1584EEA350}" destId="{057493B5-C6E0-4F10-838D-55315DDB5981}" srcOrd="0" destOrd="0" parTransId="{B121E022-3701-414C-B88E-61B88909733E}" sibTransId="{E856D80C-6251-411F-9E51-95C595EABE7A}"/>
    <dgm:cxn modelId="{7C5011F1-D70E-4F4E-BEB1-29AF68871DA3}" type="presOf" srcId="{714827E4-CC9D-4DBA-A75C-F981763E7CE6}" destId="{E82B0D52-AB7D-4105-BDFC-1332ADF3CFC0}" srcOrd="0" destOrd="0" presId="urn:microsoft.com/office/officeart/2005/8/layout/vList5"/>
    <dgm:cxn modelId="{1BB66EE1-13FB-4161-BED1-D12C75985EA2}" type="presParOf" srcId="{1AC14440-1C53-4E90-9BB1-47913BB820D7}" destId="{22A08C43-FC03-42FF-B08E-9AA2DE49D616}" srcOrd="0" destOrd="0" presId="urn:microsoft.com/office/officeart/2005/8/layout/vList5"/>
    <dgm:cxn modelId="{F8D8499F-DAD7-487D-A221-E2126C3EEB9F}" type="presParOf" srcId="{22A08C43-FC03-42FF-B08E-9AA2DE49D616}" destId="{6E3A9CB5-CFDB-41CE-9FC5-BF436D2CDC63}" srcOrd="0" destOrd="0" presId="urn:microsoft.com/office/officeart/2005/8/layout/vList5"/>
    <dgm:cxn modelId="{6425336C-754C-4844-A2C9-23215110203E}" type="presParOf" srcId="{22A08C43-FC03-42FF-B08E-9AA2DE49D616}" destId="{E82B0D52-AB7D-4105-BDFC-1332ADF3CFC0}" srcOrd="1" destOrd="0" presId="urn:microsoft.com/office/officeart/2005/8/layout/vList5"/>
    <dgm:cxn modelId="{B51E4131-C778-4653-8209-7828B38CB18B}" type="presParOf" srcId="{1AC14440-1C53-4E90-9BB1-47913BB820D7}" destId="{49DF6E16-0B99-4C2E-B6A3-094AECDA33C5}" srcOrd="1" destOrd="0" presId="urn:microsoft.com/office/officeart/2005/8/layout/vList5"/>
    <dgm:cxn modelId="{88597B5D-2C1F-4910-8779-BC2C9ABF1926}" type="presParOf" srcId="{1AC14440-1C53-4E90-9BB1-47913BB820D7}" destId="{87308519-C008-4B4D-BB9C-C6F35D297FFF}" srcOrd="2" destOrd="0" presId="urn:microsoft.com/office/officeart/2005/8/layout/vList5"/>
    <dgm:cxn modelId="{FAC40CAE-416C-4B68-9BAE-F664D664CB2D}" type="presParOf" srcId="{87308519-C008-4B4D-BB9C-C6F35D297FFF}" destId="{D0F19EEA-8E7C-4C0B-BC84-FAAF477A68AF}" srcOrd="0" destOrd="0" presId="urn:microsoft.com/office/officeart/2005/8/layout/vList5"/>
    <dgm:cxn modelId="{3F05091B-4001-43A8-8696-8231BBF6646D}" type="presParOf" srcId="{87308519-C008-4B4D-BB9C-C6F35D297FFF}" destId="{E6A08C2C-2F76-4FF4-9A98-4499DE93D848}" srcOrd="1" destOrd="0" presId="urn:microsoft.com/office/officeart/2005/8/layout/vList5"/>
    <dgm:cxn modelId="{EB7D2DE1-1239-4D93-AE4A-1FA75A55CF52}" type="presParOf" srcId="{1AC14440-1C53-4E90-9BB1-47913BB820D7}" destId="{964095D6-EE17-4B77-9430-8547544A97AC}" srcOrd="3" destOrd="0" presId="urn:microsoft.com/office/officeart/2005/8/layout/vList5"/>
    <dgm:cxn modelId="{4C1B953A-DE6D-4447-BF4D-454354A12493}" type="presParOf" srcId="{1AC14440-1C53-4E90-9BB1-47913BB820D7}" destId="{4F272864-4176-4F26-9664-A4EBA064B4D9}" srcOrd="4" destOrd="0" presId="urn:microsoft.com/office/officeart/2005/8/layout/vList5"/>
    <dgm:cxn modelId="{2AB2DCA8-FD20-4760-9DF8-7455260896EC}" type="presParOf" srcId="{4F272864-4176-4F26-9664-A4EBA064B4D9}" destId="{345AF3F3-69D9-47D3-A69E-F8F3377CBCD5}" srcOrd="0" destOrd="0" presId="urn:microsoft.com/office/officeart/2005/8/layout/vList5"/>
    <dgm:cxn modelId="{A67A1677-42EE-4C96-99A9-D10515C7C259}" type="presParOf" srcId="{4F272864-4176-4F26-9664-A4EBA064B4D9}" destId="{BCB1C39B-EDBF-4542-9AFF-FDD056A61AFD}" srcOrd="1" destOrd="0" presId="urn:microsoft.com/office/officeart/2005/8/layout/vList5"/>
    <dgm:cxn modelId="{A2D155C8-F4A7-403D-AB69-8853F81104B0}" type="presParOf" srcId="{1AC14440-1C53-4E90-9BB1-47913BB820D7}" destId="{896F7061-67A9-4511-B048-49C3A221BEC3}" srcOrd="5" destOrd="0" presId="urn:microsoft.com/office/officeart/2005/8/layout/vList5"/>
    <dgm:cxn modelId="{0A2D9262-EF84-456C-8F75-271EB63E3431}" type="presParOf" srcId="{1AC14440-1C53-4E90-9BB1-47913BB820D7}" destId="{376ECA48-92CE-422B-8C8C-9F1D8FCC6A35}" srcOrd="6" destOrd="0" presId="urn:microsoft.com/office/officeart/2005/8/layout/vList5"/>
    <dgm:cxn modelId="{456A39F5-5ABE-4445-961A-77293E83C3B3}" type="presParOf" srcId="{376ECA48-92CE-422B-8C8C-9F1D8FCC6A35}" destId="{ED8E1AD0-D865-4965-AC81-89324511F428}" srcOrd="0" destOrd="0" presId="urn:microsoft.com/office/officeart/2005/8/layout/vList5"/>
    <dgm:cxn modelId="{884F597E-A827-4460-A608-2EBF43F7EF4E}" type="presParOf" srcId="{376ECA48-92CE-422B-8C8C-9F1D8FCC6A35}" destId="{67116F4A-AB15-4E13-8411-F0E325C8FE17}" srcOrd="1" destOrd="0" presId="urn:microsoft.com/office/officeart/2005/8/layout/vList5"/>
    <dgm:cxn modelId="{44E896B4-AD0B-4C99-BA55-D1FC2D0185F3}" type="presParOf" srcId="{1AC14440-1C53-4E90-9BB1-47913BB820D7}" destId="{95A826F6-960B-428E-A247-0BA7F92C8A42}" srcOrd="7" destOrd="0" presId="urn:microsoft.com/office/officeart/2005/8/layout/vList5"/>
    <dgm:cxn modelId="{96C273FD-D326-493F-9D4A-99BDD73215E1}" type="presParOf" srcId="{1AC14440-1C53-4E90-9BB1-47913BB820D7}" destId="{DAC5F3D4-AF99-4704-B432-9A12971F266C}" srcOrd="8" destOrd="0" presId="urn:microsoft.com/office/officeart/2005/8/layout/vList5"/>
    <dgm:cxn modelId="{6CE59960-DCEE-4EB7-908F-498A101424C6}" type="presParOf" srcId="{DAC5F3D4-AF99-4704-B432-9A12971F266C}" destId="{C923464A-344D-4190-B85E-859BCCDB2730}" srcOrd="0" destOrd="0" presId="urn:microsoft.com/office/officeart/2005/8/layout/vList5"/>
    <dgm:cxn modelId="{83F43F5B-1C10-4175-BF3F-11ADC26C9F3B}" type="presParOf" srcId="{DAC5F3D4-AF99-4704-B432-9A12971F266C}" destId="{34828BC2-8B66-4B33-9A01-DCB260260D5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B31B1F8-D081-4F4A-B481-2AA02243459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47CF447-BA39-4082-97C8-72C83AFFB085}">
      <dgm:prSet phldrT="[Text]" custT="1"/>
      <dgm:spPr/>
      <dgm:t>
        <a:bodyPr/>
        <a:lstStyle/>
        <a:p>
          <a:r>
            <a:rPr lang="en-US" sz="1500" dirty="0"/>
            <a:t>Verify the feasibility of the model</a:t>
          </a:r>
        </a:p>
        <a:p>
          <a:r>
            <a:rPr lang="en-US" sz="1000" dirty="0"/>
            <a:t>Plotted the ROC curve</a:t>
          </a:r>
          <a:endParaRPr lang="en-IN" sz="1000" dirty="0"/>
        </a:p>
      </dgm:t>
    </dgm:pt>
    <dgm:pt modelId="{4CAFA0FB-29E4-4912-B364-C520DD8FD463}" type="parTrans" cxnId="{92581807-58AC-416D-B426-D4C4434022BA}">
      <dgm:prSet/>
      <dgm:spPr/>
      <dgm:t>
        <a:bodyPr/>
        <a:lstStyle/>
        <a:p>
          <a:endParaRPr lang="en-IN"/>
        </a:p>
      </dgm:t>
    </dgm:pt>
    <dgm:pt modelId="{AE53A398-53E8-4CBA-B358-65221141F3D8}" type="sibTrans" cxnId="{92581807-58AC-416D-B426-D4C4434022BA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A43E6063-5CD8-4F63-94BA-A5A53889206D}">
          <dgm:prSet phldrT="[Text]" custT="1"/>
          <dgm:spPr/>
          <dgm:t>
            <a:bodyPr/>
            <a:lstStyle/>
            <a:p>
              <a:r>
                <a:rPr lang="en-US" sz="1500" dirty="0"/>
                <a:t>Outburst susceptibility assessment model</a:t>
              </a:r>
            </a:p>
            <a:p>
              <a:r>
                <a:rPr lang="en-IN" sz="1000" dirty="0"/>
                <a:t>P(Y=1)=</a:t>
              </a:r>
              <a14:m>
                <m:oMath xmlns:m="http://schemas.openxmlformats.org/officeDocument/2006/math">
                  <m:r>
                    <a:rPr lang="en-IN" sz="1000" i="1" dirty="0" smtClean="0">
                      <a:latin typeface="Cambria Math" panose="02040503050406030204" pitchFamily="18" charset="0"/>
                    </a:rPr>
                    <m:t> {1+</m:t>
                  </m:r>
                  <m:r>
                    <m:rPr>
                      <m:sty m:val="p"/>
                    </m:rPr>
                    <a:rPr lang="en-IN" sz="1000" i="1" dirty="0" smtClean="0">
                      <a:latin typeface="Cambria Math" panose="02040503050406030204" pitchFamily="18" charset="0"/>
                    </a:rPr>
                    <m:t>exp</m:t>
                  </m:r>
                  <m:r>
                    <a:rPr lang="en-IN" sz="1000" i="1" dirty="0" smtClean="0">
                      <a:latin typeface="Cambria Math" panose="02040503050406030204" pitchFamily="18" charset="0"/>
                    </a:rPr>
                    <m:t>⁡[−(−12.424+4.88</m:t>
                  </m:r>
                  <m:sSub>
                    <m:sSubPr>
                      <m:ctrlPr>
                        <a:rPr lang="el-GR" sz="10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𝑋</m:t>
                      </m:r>
                    </m:e>
                    <m:sub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lang="en-IN" sz="1000" i="1" dirty="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000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3</m:t>
                  </m:r>
                  <m:r>
                    <a:rPr lang="en-US" sz="1000" b="0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.17</m:t>
                  </m:r>
                  <m:sSub>
                    <m:sSubPr>
                      <m:ctrlPr>
                        <a:rPr lang="el-GR" sz="100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000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</m:e>
                    <m:sub>
                      <m:r>
                        <a:rPr lang="en-US" sz="10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lang="en-US" sz="1000" b="0" i="1" dirty="0" smtClean="0">
                      <a:latin typeface="Cambria Math" panose="02040503050406030204" pitchFamily="18" charset="0"/>
                    </a:rPr>
                    <m:t>+0.109</m:t>
                  </m:r>
                  <m:sSub>
                    <m:sSubPr>
                      <m:ctrlPr>
                        <a:rPr lang="el-GR" sz="100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000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</m:e>
                    <m:sub>
                      <m:r>
                        <a:rPr lang="en-US" sz="10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  <m:r>
                    <a:rPr lang="en-US" sz="1000" b="0" i="1" dirty="0" smtClean="0">
                      <a:latin typeface="Cambria Math" panose="02040503050406030204" pitchFamily="18" charset="0"/>
                    </a:rPr>
                    <m:t>+0.196</m:t>
                  </m:r>
                  <m:sSub>
                    <m:sSubPr>
                      <m:ctrlPr>
                        <a:rPr lang="el-GR" sz="100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000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</m:e>
                    <m:sub>
                      <m:r>
                        <a:rPr lang="en-US" sz="1000" b="0" i="1" dirty="0" smtClean="0"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  <m:r>
                    <a:rPr lang="en-US" sz="1000" b="0" i="1" dirty="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000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0</m:t>
                  </m:r>
                  <m:r>
                    <a:rPr lang="en-US" sz="1000" b="0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.141</m:t>
                  </m:r>
                  <m:sSub>
                    <m:sSubPr>
                      <m:ctrlPr>
                        <a:rPr lang="el-GR" sz="100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000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</m:e>
                    <m:sub>
                      <m:r>
                        <a:rPr lang="en-US" sz="1000" b="0" i="1" dirty="0" smtClean="0">
                          <a:latin typeface="Cambria Math" panose="02040503050406030204" pitchFamily="18" charset="0"/>
                        </a:rPr>
                        <m:t>5</m:t>
                      </m:r>
                    </m:sub>
                  </m:sSub>
                  <m:r>
                    <a:rPr lang="en-US" sz="1000" b="0" i="1" dirty="0" smtClean="0">
                      <a:latin typeface="Cambria Math" panose="02040503050406030204" pitchFamily="18" charset="0"/>
                    </a:rPr>
                    <m:t>−3.294</m:t>
                  </m:r>
                  <m:sSub>
                    <m:sSubPr>
                      <m:ctrlPr>
                        <a:rPr lang="en-IN" sz="100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000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</m:e>
                    <m:sub>
                      <m:r>
                        <a:rPr lang="en-US" sz="1000" b="0" i="1" dirty="0" smtClean="0">
                          <a:latin typeface="Cambria Math" panose="02040503050406030204" pitchFamily="18" charset="0"/>
                        </a:rPr>
                        <m:t>6</m:t>
                      </m:r>
                    </m:sub>
                  </m:sSub>
                  <m:r>
                    <a:rPr lang="en-IN" sz="1000" i="1" dirty="0" smtClean="0">
                      <a:latin typeface="Cambria Math" panose="02040503050406030204" pitchFamily="18" charset="0"/>
                    </a:rPr>
                    <m:t>)]</m:t>
                  </m:r>
                  <m:sSup>
                    <m:sSupPr>
                      <m:ctrlPr>
                        <a:rPr lang="en-IN" sz="1000" i="1" dirty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sz="1000" b="0" i="1" dirty="0" smtClean="0">
                          <a:latin typeface="Cambria Math" panose="02040503050406030204" pitchFamily="18" charset="0"/>
                        </a:rPr>
                        <m:t>}</m:t>
                      </m:r>
                    </m:e>
                    <m:sup>
                      <m:r>
                        <a:rPr lang="en-US" sz="1000" b="0" i="1" dirty="0" smtClean="0">
                          <a:latin typeface="Cambria Math" panose="02040503050406030204" pitchFamily="18" charset="0"/>
                        </a:rPr>
                        <m:t>−1</m:t>
                      </m:r>
                    </m:sup>
                  </m:sSup>
                </m:oMath>
              </a14:m>
              <a:endParaRPr lang="en-IN" sz="1000" dirty="0"/>
            </a:p>
          </dgm:t>
        </dgm:pt>
      </mc:Choice>
      <mc:Fallback xmlns="">
        <dgm:pt modelId="{A43E6063-5CD8-4F63-94BA-A5A53889206D}">
          <dgm:prSet phldrT="[Text]" custT="1"/>
          <dgm:spPr/>
          <dgm:t>
            <a:bodyPr/>
            <a:lstStyle/>
            <a:p>
              <a:r>
                <a:rPr lang="en-US" sz="1500" dirty="0"/>
                <a:t>Outburst susceptibility assessment model</a:t>
              </a:r>
            </a:p>
            <a:p>
              <a:r>
                <a:rPr lang="en-IN" sz="1000" dirty="0"/>
                <a:t>P(Y=1)=</a:t>
              </a:r>
              <a:r>
                <a:rPr lang="en-IN" sz="1000" i="0" dirty="0">
                  <a:latin typeface="Cambria Math" panose="02040503050406030204" pitchFamily="18" charset="0"/>
                </a:rPr>
                <a:t> {1+exp⁡[−(−12.424+4.88</a:t>
              </a:r>
              <a:r>
                <a:rPr lang="en-US" sz="1000" b="0" i="0">
                  <a:latin typeface="Cambria Math" panose="02040503050406030204" pitchFamily="18" charset="0"/>
                </a:rPr>
                <a:t>𝑋</a:t>
              </a:r>
              <a:r>
                <a:rPr lang="el-GR" sz="1000" b="0" i="0">
                  <a:latin typeface="Cambria Math" panose="02040503050406030204" pitchFamily="18" charset="0"/>
                </a:rPr>
                <a:t>_</a:t>
              </a:r>
              <a:r>
                <a:rPr lang="en-US" sz="1000" b="0" i="0">
                  <a:latin typeface="Cambria Math" panose="02040503050406030204" pitchFamily="18" charset="0"/>
                </a:rPr>
                <a:t>1</a:t>
              </a:r>
              <a:r>
                <a:rPr lang="en-IN" sz="1000" i="0" dirty="0">
                  <a:latin typeface="Cambria Math" panose="02040503050406030204" pitchFamily="18" charset="0"/>
                </a:rPr>
                <a:t>+</a:t>
              </a:r>
              <a:r>
                <a:rPr lang="en-US" sz="10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  <a:r>
                <a:rPr lang="en-US" sz="10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.17</a:t>
              </a:r>
              <a:r>
                <a:rPr lang="en-US" sz="1000" b="0" i="0" dirty="0">
                  <a:latin typeface="Cambria Math" panose="02040503050406030204" pitchFamily="18" charset="0"/>
                </a:rPr>
                <a:t>𝑋</a:t>
              </a:r>
              <a:r>
                <a:rPr lang="el-GR" sz="1000" b="0" i="0" dirty="0">
                  <a:latin typeface="Cambria Math" panose="02040503050406030204" pitchFamily="18" charset="0"/>
                </a:rPr>
                <a:t>_</a:t>
              </a:r>
              <a:r>
                <a:rPr lang="en-US" sz="1000" b="0" i="0" dirty="0">
                  <a:latin typeface="Cambria Math" panose="02040503050406030204" pitchFamily="18" charset="0"/>
                </a:rPr>
                <a:t>2+0.109𝑋</a:t>
              </a:r>
              <a:r>
                <a:rPr lang="el-GR" sz="1000" b="0" i="0" dirty="0">
                  <a:latin typeface="Cambria Math" panose="02040503050406030204" pitchFamily="18" charset="0"/>
                </a:rPr>
                <a:t>_</a:t>
              </a:r>
              <a:r>
                <a:rPr lang="en-US" sz="1000" b="0" i="0" dirty="0">
                  <a:latin typeface="Cambria Math" panose="02040503050406030204" pitchFamily="18" charset="0"/>
                </a:rPr>
                <a:t>3+0.196𝑋</a:t>
              </a:r>
              <a:r>
                <a:rPr lang="el-GR" sz="1000" b="0" i="0" dirty="0">
                  <a:latin typeface="Cambria Math" panose="02040503050406030204" pitchFamily="18" charset="0"/>
                </a:rPr>
                <a:t>_</a:t>
              </a:r>
              <a:r>
                <a:rPr lang="en-US" sz="1000" b="0" i="0" dirty="0">
                  <a:latin typeface="Cambria Math" panose="02040503050406030204" pitchFamily="18" charset="0"/>
                </a:rPr>
                <a:t>4+</a:t>
              </a:r>
              <a:r>
                <a:rPr lang="en-US" sz="10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  <a:r>
                <a:rPr lang="en-US" sz="10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.141</a:t>
              </a:r>
              <a:r>
                <a:rPr lang="en-US" sz="1000" b="0" i="0" dirty="0">
                  <a:latin typeface="Cambria Math" panose="02040503050406030204" pitchFamily="18" charset="0"/>
                </a:rPr>
                <a:t>𝑋</a:t>
              </a:r>
              <a:r>
                <a:rPr lang="el-GR" sz="1000" b="0" i="0" dirty="0">
                  <a:latin typeface="Cambria Math" panose="02040503050406030204" pitchFamily="18" charset="0"/>
                </a:rPr>
                <a:t>_</a:t>
              </a:r>
              <a:r>
                <a:rPr lang="en-US" sz="1000" b="0" i="0" dirty="0">
                  <a:latin typeface="Cambria Math" panose="02040503050406030204" pitchFamily="18" charset="0"/>
                </a:rPr>
                <a:t>5−3.294𝑋</a:t>
              </a:r>
              <a:r>
                <a:rPr lang="en-IN" sz="1000" b="0" i="0" dirty="0">
                  <a:latin typeface="Cambria Math" panose="02040503050406030204" pitchFamily="18" charset="0"/>
                </a:rPr>
                <a:t>_</a:t>
              </a:r>
              <a:r>
                <a:rPr lang="en-US" sz="1000" b="0" i="0" dirty="0">
                  <a:latin typeface="Cambria Math" panose="02040503050406030204" pitchFamily="18" charset="0"/>
                </a:rPr>
                <a:t>6</a:t>
              </a:r>
              <a:r>
                <a:rPr lang="en-IN" sz="1000" i="0" dirty="0">
                  <a:latin typeface="Cambria Math" panose="02040503050406030204" pitchFamily="18" charset="0"/>
                </a:rPr>
                <a:t>)]</a:t>
              </a:r>
              <a:r>
                <a:rPr lang="en-US" sz="1000" b="0" i="0" dirty="0">
                  <a:latin typeface="Cambria Math" panose="02040503050406030204" pitchFamily="18" charset="0"/>
                </a:rPr>
                <a:t>}</a:t>
              </a:r>
              <a:r>
                <a:rPr lang="en-IN" sz="1000" b="0" i="0" dirty="0">
                  <a:latin typeface="Cambria Math" panose="02040503050406030204" pitchFamily="18" charset="0"/>
                </a:rPr>
                <a:t>^(</a:t>
              </a:r>
              <a:r>
                <a:rPr lang="en-US" sz="1000" b="0" i="0" dirty="0">
                  <a:latin typeface="Cambria Math" panose="02040503050406030204" pitchFamily="18" charset="0"/>
                </a:rPr>
                <a:t>−1</a:t>
              </a:r>
              <a:r>
                <a:rPr lang="en-IN" sz="1000" b="0" i="0" dirty="0">
                  <a:latin typeface="Cambria Math" panose="02040503050406030204" pitchFamily="18" charset="0"/>
                </a:rPr>
                <a:t>)</a:t>
              </a:r>
              <a:endParaRPr lang="en-IN" sz="1000" dirty="0"/>
            </a:p>
          </dgm:t>
        </dgm:pt>
      </mc:Fallback>
    </mc:AlternateContent>
    <dgm:pt modelId="{94F3E17C-27D6-4AF4-8134-4225D8CB261A}" type="parTrans" cxnId="{98211A7C-9B1D-4DD0-A29B-5F0BAD4F2F87}">
      <dgm:prSet/>
      <dgm:spPr/>
      <dgm:t>
        <a:bodyPr/>
        <a:lstStyle/>
        <a:p>
          <a:endParaRPr lang="en-IN"/>
        </a:p>
      </dgm:t>
    </dgm:pt>
    <dgm:pt modelId="{9CAFB3D6-B9F1-4507-8380-221452D556A1}" type="sibTrans" cxnId="{98211A7C-9B1D-4DD0-A29B-5F0BAD4F2F87}">
      <dgm:prSet/>
      <dgm:spPr/>
      <dgm:t>
        <a:bodyPr/>
        <a:lstStyle/>
        <a:p>
          <a:endParaRPr lang="en-IN"/>
        </a:p>
      </dgm:t>
    </dgm:pt>
    <dgm:pt modelId="{27D95C92-BD6E-4083-BD0A-54E7B92D0E1E}">
      <dgm:prSet phldrT="[Text]" custT="1"/>
      <dgm:spPr/>
      <dgm:t>
        <a:bodyPr/>
        <a:lstStyle/>
        <a:p>
          <a:r>
            <a:rPr lang="en-US" sz="1500" dirty="0"/>
            <a:t>The results of the outburst susceptibility of MDLs</a:t>
          </a:r>
        </a:p>
      </dgm:t>
    </dgm:pt>
    <dgm:pt modelId="{28D58579-EB2F-4056-9F29-2D0432D70583}" type="parTrans" cxnId="{BAC81712-42C6-4A90-BFF3-847B4E6C286C}">
      <dgm:prSet/>
      <dgm:spPr/>
      <dgm:t>
        <a:bodyPr/>
        <a:lstStyle/>
        <a:p>
          <a:endParaRPr lang="en-IN"/>
        </a:p>
      </dgm:t>
    </dgm:pt>
    <dgm:pt modelId="{D12C0BD2-13D6-4AE4-8DD4-AE10F23BE5F0}" type="sibTrans" cxnId="{BAC81712-42C6-4A90-BFF3-847B4E6C286C}">
      <dgm:prSet/>
      <dgm:spPr/>
      <dgm:t>
        <a:bodyPr/>
        <a:lstStyle/>
        <a:p>
          <a:endParaRPr lang="en-IN"/>
        </a:p>
      </dgm:t>
    </dgm:pt>
    <dgm:pt modelId="{6B08CABF-092C-4D7C-82AB-BA09A2F32E89}" type="pres">
      <dgm:prSet presAssocID="{5B31B1F8-D081-4F4A-B481-2AA022434599}" presName="diagram" presStyleCnt="0">
        <dgm:presLayoutVars>
          <dgm:dir/>
          <dgm:resizeHandles val="exact"/>
        </dgm:presLayoutVars>
      </dgm:prSet>
      <dgm:spPr/>
    </dgm:pt>
    <dgm:pt modelId="{E0A3139D-2ACE-4375-8A67-5389ED09DB69}" type="pres">
      <dgm:prSet presAssocID="{547CF447-BA39-4082-97C8-72C83AFFB085}" presName="node" presStyleLbl="node1" presStyleIdx="0" presStyleCnt="3" custScaleX="22014" custScaleY="20282" custLinFactNeighborX="-4324" custLinFactNeighborY="-22570">
        <dgm:presLayoutVars>
          <dgm:bulletEnabled val="1"/>
        </dgm:presLayoutVars>
      </dgm:prSet>
      <dgm:spPr/>
    </dgm:pt>
    <dgm:pt modelId="{64EFCB50-D3CB-4AF0-B3E7-C5B0D7C36A44}" type="pres">
      <dgm:prSet presAssocID="{AE53A398-53E8-4CBA-B358-65221141F3D8}" presName="sibTrans" presStyleCnt="0"/>
      <dgm:spPr/>
    </dgm:pt>
    <dgm:pt modelId="{04175525-034E-4267-A496-E1B3804975B1}" type="pres">
      <dgm:prSet presAssocID="{A43E6063-5CD8-4F63-94BA-A5A53889206D}" presName="node" presStyleLbl="node1" presStyleIdx="1" presStyleCnt="3" custScaleX="22014" custScaleY="20282" custLinFactNeighborX="-36591" custLinFactNeighborY="8907">
        <dgm:presLayoutVars>
          <dgm:bulletEnabled val="1"/>
        </dgm:presLayoutVars>
      </dgm:prSet>
      <dgm:spPr/>
    </dgm:pt>
    <dgm:pt modelId="{2E12D9DD-BABC-4BA3-95BD-60C399A561D2}" type="pres">
      <dgm:prSet presAssocID="{9CAFB3D6-B9F1-4507-8380-221452D556A1}" presName="sibTrans" presStyleCnt="0"/>
      <dgm:spPr/>
    </dgm:pt>
    <dgm:pt modelId="{5C35DF49-B98B-49B0-A246-27EE14463221}" type="pres">
      <dgm:prSet presAssocID="{27D95C92-BD6E-4083-BD0A-54E7B92D0E1E}" presName="node" presStyleLbl="node1" presStyleIdx="2" presStyleCnt="3" custScaleX="22014" custScaleY="20282" custLinFactNeighborX="-43340" custLinFactNeighborY="-7572">
        <dgm:presLayoutVars>
          <dgm:bulletEnabled val="1"/>
        </dgm:presLayoutVars>
      </dgm:prSet>
      <dgm:spPr/>
    </dgm:pt>
  </dgm:ptLst>
  <dgm:cxnLst>
    <dgm:cxn modelId="{92581807-58AC-416D-B426-D4C4434022BA}" srcId="{5B31B1F8-D081-4F4A-B481-2AA022434599}" destId="{547CF447-BA39-4082-97C8-72C83AFFB085}" srcOrd="0" destOrd="0" parTransId="{4CAFA0FB-29E4-4912-B364-C520DD8FD463}" sibTransId="{AE53A398-53E8-4CBA-B358-65221141F3D8}"/>
    <dgm:cxn modelId="{BAC81712-42C6-4A90-BFF3-847B4E6C286C}" srcId="{5B31B1F8-D081-4F4A-B481-2AA022434599}" destId="{27D95C92-BD6E-4083-BD0A-54E7B92D0E1E}" srcOrd="2" destOrd="0" parTransId="{28D58579-EB2F-4056-9F29-2D0432D70583}" sibTransId="{D12C0BD2-13D6-4AE4-8DD4-AE10F23BE5F0}"/>
    <dgm:cxn modelId="{30E0B72F-74FC-40DF-8309-5B45F42F009D}" type="presOf" srcId="{5B31B1F8-D081-4F4A-B481-2AA022434599}" destId="{6B08CABF-092C-4D7C-82AB-BA09A2F32E89}" srcOrd="0" destOrd="0" presId="urn:microsoft.com/office/officeart/2005/8/layout/default"/>
    <dgm:cxn modelId="{0841E749-8F1F-4679-BECF-C2161342170E}" type="presOf" srcId="{547CF447-BA39-4082-97C8-72C83AFFB085}" destId="{E0A3139D-2ACE-4375-8A67-5389ED09DB69}" srcOrd="0" destOrd="0" presId="urn:microsoft.com/office/officeart/2005/8/layout/default"/>
    <dgm:cxn modelId="{38F7C56C-D707-4561-88B3-31ABA8348BE9}" type="presOf" srcId="{27D95C92-BD6E-4083-BD0A-54E7B92D0E1E}" destId="{5C35DF49-B98B-49B0-A246-27EE14463221}" srcOrd="0" destOrd="0" presId="urn:microsoft.com/office/officeart/2005/8/layout/default"/>
    <dgm:cxn modelId="{98211A7C-9B1D-4DD0-A29B-5F0BAD4F2F87}" srcId="{5B31B1F8-D081-4F4A-B481-2AA022434599}" destId="{A43E6063-5CD8-4F63-94BA-A5A53889206D}" srcOrd="1" destOrd="0" parTransId="{94F3E17C-27D6-4AF4-8134-4225D8CB261A}" sibTransId="{9CAFB3D6-B9F1-4507-8380-221452D556A1}"/>
    <dgm:cxn modelId="{183F37E5-CB93-4F38-A5E5-B2DB0C282C2D}" type="presOf" srcId="{A43E6063-5CD8-4F63-94BA-A5A53889206D}" destId="{04175525-034E-4267-A496-E1B3804975B1}" srcOrd="0" destOrd="0" presId="urn:microsoft.com/office/officeart/2005/8/layout/default"/>
    <dgm:cxn modelId="{FA98497E-A994-4B36-BFE6-ADC2CB282586}" type="presParOf" srcId="{6B08CABF-092C-4D7C-82AB-BA09A2F32E89}" destId="{E0A3139D-2ACE-4375-8A67-5389ED09DB69}" srcOrd="0" destOrd="0" presId="urn:microsoft.com/office/officeart/2005/8/layout/default"/>
    <dgm:cxn modelId="{28473D5E-50FC-4124-A377-14FD07DEB4C3}" type="presParOf" srcId="{6B08CABF-092C-4D7C-82AB-BA09A2F32E89}" destId="{64EFCB50-D3CB-4AF0-B3E7-C5B0D7C36A44}" srcOrd="1" destOrd="0" presId="urn:microsoft.com/office/officeart/2005/8/layout/default"/>
    <dgm:cxn modelId="{A901D47E-B6DC-4C62-AF37-FEC9A957D028}" type="presParOf" srcId="{6B08CABF-092C-4D7C-82AB-BA09A2F32E89}" destId="{04175525-034E-4267-A496-E1B3804975B1}" srcOrd="2" destOrd="0" presId="urn:microsoft.com/office/officeart/2005/8/layout/default"/>
    <dgm:cxn modelId="{D270061C-C3EE-4FA4-A22F-6C1674EFA270}" type="presParOf" srcId="{6B08CABF-092C-4D7C-82AB-BA09A2F32E89}" destId="{2E12D9DD-BABC-4BA3-95BD-60C399A561D2}" srcOrd="3" destOrd="0" presId="urn:microsoft.com/office/officeart/2005/8/layout/default"/>
    <dgm:cxn modelId="{5847430F-0053-4AAF-8D46-6BAA673CEAD8}" type="presParOf" srcId="{6B08CABF-092C-4D7C-82AB-BA09A2F32E89}" destId="{5C35DF49-B98B-49B0-A246-27EE14463221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964DBA-9CFA-430F-9BCB-07CBA6A7E361}">
      <dsp:nvSpPr>
        <dsp:cNvPr id="0" name=""/>
        <dsp:cNvSpPr/>
      </dsp:nvSpPr>
      <dsp:spPr>
        <a:xfrm>
          <a:off x="-4872128" y="-746639"/>
          <a:ext cx="5802813" cy="5802813"/>
        </a:xfrm>
        <a:prstGeom prst="blockArc">
          <a:avLst>
            <a:gd name="adj1" fmla="val 18900000"/>
            <a:gd name="adj2" fmla="val 2700000"/>
            <a:gd name="adj3" fmla="val 372"/>
          </a:avLst>
        </a:pr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359559-E8EF-44F1-930F-3D856064B852}">
      <dsp:nvSpPr>
        <dsp:cNvPr id="0" name=""/>
        <dsp:cNvSpPr/>
      </dsp:nvSpPr>
      <dsp:spPr>
        <a:xfrm>
          <a:off x="407227" y="269259"/>
          <a:ext cx="3940608" cy="53886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723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Introduction</a:t>
          </a:r>
        </a:p>
      </dsp:txBody>
      <dsp:txXfrm>
        <a:off x="407227" y="269259"/>
        <a:ext cx="3940608" cy="538864"/>
      </dsp:txXfrm>
    </dsp:sp>
    <dsp:sp modelId="{47B1741D-3E01-4B45-B8BF-F55C8B09E5E8}">
      <dsp:nvSpPr>
        <dsp:cNvPr id="0" name=""/>
        <dsp:cNvSpPr/>
      </dsp:nvSpPr>
      <dsp:spPr>
        <a:xfrm>
          <a:off x="70436" y="201901"/>
          <a:ext cx="673580" cy="6735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EB49C6-75F1-480E-91B9-22DACFE334DF}">
      <dsp:nvSpPr>
        <dsp:cNvPr id="0" name=""/>
        <dsp:cNvSpPr/>
      </dsp:nvSpPr>
      <dsp:spPr>
        <a:xfrm>
          <a:off x="793361" y="1077297"/>
          <a:ext cx="3554474" cy="53886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723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Study Area</a:t>
          </a:r>
        </a:p>
      </dsp:txBody>
      <dsp:txXfrm>
        <a:off x="793361" y="1077297"/>
        <a:ext cx="3554474" cy="538864"/>
      </dsp:txXfrm>
    </dsp:sp>
    <dsp:sp modelId="{A4C38BA9-1940-4A2D-9250-43C1E5BD9D1F}">
      <dsp:nvSpPr>
        <dsp:cNvPr id="0" name=""/>
        <dsp:cNvSpPr/>
      </dsp:nvSpPr>
      <dsp:spPr>
        <a:xfrm>
          <a:off x="456571" y="1009939"/>
          <a:ext cx="673580" cy="6735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C2E1F5-2FA5-41EB-B7E7-6CAB95D7DDC7}">
      <dsp:nvSpPr>
        <dsp:cNvPr id="0" name=""/>
        <dsp:cNvSpPr/>
      </dsp:nvSpPr>
      <dsp:spPr>
        <a:xfrm>
          <a:off x="911873" y="1885334"/>
          <a:ext cx="3435961" cy="53886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723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Methodology</a:t>
          </a:r>
        </a:p>
      </dsp:txBody>
      <dsp:txXfrm>
        <a:off x="911873" y="1885334"/>
        <a:ext cx="3435961" cy="538864"/>
      </dsp:txXfrm>
    </dsp:sp>
    <dsp:sp modelId="{3E89AC3C-6EB0-4481-A50E-E10C3AD448AA}">
      <dsp:nvSpPr>
        <dsp:cNvPr id="0" name=""/>
        <dsp:cNvSpPr/>
      </dsp:nvSpPr>
      <dsp:spPr>
        <a:xfrm>
          <a:off x="575083" y="1817976"/>
          <a:ext cx="673580" cy="6735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EAAD29-4B7C-4985-A0DC-753DD3009D16}">
      <dsp:nvSpPr>
        <dsp:cNvPr id="0" name=""/>
        <dsp:cNvSpPr/>
      </dsp:nvSpPr>
      <dsp:spPr>
        <a:xfrm>
          <a:off x="793361" y="2693372"/>
          <a:ext cx="3554474" cy="53886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723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Results and Discussion</a:t>
          </a:r>
        </a:p>
      </dsp:txBody>
      <dsp:txXfrm>
        <a:off x="793361" y="2693372"/>
        <a:ext cx="3554474" cy="538864"/>
      </dsp:txXfrm>
    </dsp:sp>
    <dsp:sp modelId="{217EB911-5E55-4027-911A-46FD22F6D11D}">
      <dsp:nvSpPr>
        <dsp:cNvPr id="0" name=""/>
        <dsp:cNvSpPr/>
      </dsp:nvSpPr>
      <dsp:spPr>
        <a:xfrm>
          <a:off x="456571" y="2626014"/>
          <a:ext cx="673580" cy="6735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188D39-678C-4AB3-9323-4C1D32F7370B}">
      <dsp:nvSpPr>
        <dsp:cNvPr id="0" name=""/>
        <dsp:cNvSpPr/>
      </dsp:nvSpPr>
      <dsp:spPr>
        <a:xfrm>
          <a:off x="407227" y="3501410"/>
          <a:ext cx="3940608" cy="53886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723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Conclusion</a:t>
          </a:r>
        </a:p>
      </dsp:txBody>
      <dsp:txXfrm>
        <a:off x="407227" y="3501410"/>
        <a:ext cx="3940608" cy="538864"/>
      </dsp:txXfrm>
    </dsp:sp>
    <dsp:sp modelId="{A53BF68E-BCEF-44B3-B540-3FB28E0EA7E1}">
      <dsp:nvSpPr>
        <dsp:cNvPr id="0" name=""/>
        <dsp:cNvSpPr/>
      </dsp:nvSpPr>
      <dsp:spPr>
        <a:xfrm>
          <a:off x="70436" y="3424110"/>
          <a:ext cx="673580" cy="6735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B0411B-9723-44E9-BC61-283078881954}">
      <dsp:nvSpPr>
        <dsp:cNvPr id="0" name=""/>
        <dsp:cNvSpPr/>
      </dsp:nvSpPr>
      <dsp:spPr>
        <a:xfrm>
          <a:off x="6276" y="891257"/>
          <a:ext cx="3762800" cy="23576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schemeClr val="tx1">
                  <a:lumMod val="50000"/>
                </a:schemeClr>
              </a:solidFill>
            </a:rPr>
            <a:t>Data Collection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 dirty="0">
              <a:solidFill>
                <a:schemeClr val="tx1">
                  <a:lumMod val="50000"/>
                </a:schemeClr>
              </a:solidFill>
            </a:rPr>
            <a:t>1)</a:t>
          </a:r>
          <a:r>
            <a:rPr lang="it-IT" sz="1800" kern="1200" dirty="0">
              <a:solidFill>
                <a:schemeClr val="tx1">
                  <a:lumMod val="50000"/>
                </a:schemeClr>
              </a:solidFill>
            </a:rPr>
            <a:t>Multi-sensor remote sensing data acquisition: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800" b="1" kern="1200" dirty="0">
              <a:solidFill>
                <a:schemeClr val="tx1">
                  <a:lumMod val="50000"/>
                </a:schemeClr>
              </a:solidFill>
            </a:rPr>
            <a:t>2)</a:t>
          </a:r>
          <a:r>
            <a:rPr lang="en-IN" sz="1800" kern="1200" dirty="0">
              <a:solidFill>
                <a:schemeClr val="tx1">
                  <a:lumMod val="50000"/>
                </a:schemeClr>
              </a:solidFill>
            </a:rPr>
            <a:t>Sentinel-2 MSI (Medium Resolution)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800" b="1" kern="1200" dirty="0">
              <a:solidFill>
                <a:schemeClr val="tx1">
                  <a:lumMod val="50000"/>
                </a:schemeClr>
              </a:solidFill>
            </a:rPr>
            <a:t>3)</a:t>
          </a:r>
          <a:r>
            <a:rPr lang="en-IN" sz="1800" kern="1200" dirty="0">
              <a:solidFill>
                <a:schemeClr val="tx1">
                  <a:lumMod val="50000"/>
                </a:schemeClr>
              </a:solidFill>
            </a:rPr>
            <a:t>Landsat-8 OLI (High Resolution)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b="1" kern="1200" dirty="0">
              <a:solidFill>
                <a:schemeClr val="tx1">
                  <a:lumMod val="50000"/>
                </a:schemeClr>
              </a:solidFill>
            </a:rPr>
            <a:t>4)</a:t>
          </a:r>
          <a:r>
            <a:rPr lang="en-US" sz="1800" kern="1200" dirty="0">
              <a:solidFill>
                <a:schemeClr val="tx1">
                  <a:lumMod val="50000"/>
                </a:schemeClr>
              </a:solidFill>
            </a:rPr>
            <a:t>IRS LISS-IV (Very High Resolution)</a:t>
          </a:r>
          <a:endParaRPr lang="en-IN" sz="18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75330" y="960311"/>
        <a:ext cx="3624692" cy="2219575"/>
      </dsp:txXfrm>
    </dsp:sp>
    <dsp:sp modelId="{620DE0DF-B0D6-41A2-9312-A6BFC10375C5}">
      <dsp:nvSpPr>
        <dsp:cNvPr id="0" name=""/>
        <dsp:cNvSpPr/>
      </dsp:nvSpPr>
      <dsp:spPr>
        <a:xfrm>
          <a:off x="3769077" y="2055040"/>
          <a:ext cx="554180" cy="30117"/>
        </a:xfrm>
        <a:custGeom>
          <a:avLst/>
          <a:gdLst/>
          <a:ahLst/>
          <a:cxnLst/>
          <a:rect l="0" t="0" r="0" b="0"/>
          <a:pathLst>
            <a:path>
              <a:moveTo>
                <a:pt x="0" y="15058"/>
              </a:moveTo>
              <a:lnTo>
                <a:pt x="554180" y="15058"/>
              </a:lnTo>
            </a:path>
          </a:pathLst>
        </a:custGeom>
        <a:noFill/>
        <a:ln w="15875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4032313" y="2056244"/>
        <a:ext cx="27709" cy="27709"/>
      </dsp:txXfrm>
    </dsp:sp>
    <dsp:sp modelId="{007B85FF-2DE8-4046-88C7-99211894304F}">
      <dsp:nvSpPr>
        <dsp:cNvPr id="0" name=""/>
        <dsp:cNvSpPr/>
      </dsp:nvSpPr>
      <dsp:spPr>
        <a:xfrm>
          <a:off x="4323257" y="969847"/>
          <a:ext cx="2836488" cy="22005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800" b="1" kern="1200" dirty="0"/>
            <a:t>Data Preprocessing</a:t>
          </a:r>
          <a:endParaRPr lang="en-IN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IN" sz="1800" b="1" kern="1200" dirty="0"/>
            <a:t>1)</a:t>
          </a:r>
          <a:r>
            <a:rPr lang="en-IN" sz="1800" kern="1200" dirty="0"/>
            <a:t>Image distortion correction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IN" sz="1800" b="1" kern="1200" dirty="0"/>
            <a:t>2)</a:t>
          </a:r>
          <a:r>
            <a:rPr lang="en-IN" sz="1800" kern="1200" dirty="0"/>
            <a:t> Image enhancement and alignment 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IN" sz="1800" b="1" kern="1200" dirty="0"/>
            <a:t>3)</a:t>
          </a:r>
          <a:r>
            <a:rPr lang="en-IN" sz="1800" kern="1200" dirty="0"/>
            <a:t> GIS-based processing</a:t>
          </a:r>
        </a:p>
      </dsp:txBody>
      <dsp:txXfrm>
        <a:off x="4387708" y="1034298"/>
        <a:ext cx="2707586" cy="2071602"/>
      </dsp:txXfrm>
    </dsp:sp>
    <dsp:sp modelId="{5BEDEBF2-083A-4ABE-A25B-004A08EC4C04}">
      <dsp:nvSpPr>
        <dsp:cNvPr id="0" name=""/>
        <dsp:cNvSpPr/>
      </dsp:nvSpPr>
      <dsp:spPr>
        <a:xfrm rot="17940544">
          <a:off x="6865455" y="1555343"/>
          <a:ext cx="1142762" cy="30117"/>
        </a:xfrm>
        <a:custGeom>
          <a:avLst/>
          <a:gdLst/>
          <a:ahLst/>
          <a:cxnLst/>
          <a:rect l="0" t="0" r="0" b="0"/>
          <a:pathLst>
            <a:path>
              <a:moveTo>
                <a:pt x="0" y="15058"/>
              </a:moveTo>
              <a:lnTo>
                <a:pt x="1142762" y="15058"/>
              </a:lnTo>
            </a:path>
          </a:pathLst>
        </a:custGeom>
        <a:noFill/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7408267" y="1541833"/>
        <a:ext cx="57138" cy="57138"/>
      </dsp:txXfrm>
    </dsp:sp>
    <dsp:sp modelId="{DF27B782-545D-47C0-9515-91F9EB1F02C0}">
      <dsp:nvSpPr>
        <dsp:cNvPr id="0" name=""/>
        <dsp:cNvSpPr/>
      </dsp:nvSpPr>
      <dsp:spPr>
        <a:xfrm>
          <a:off x="7713926" y="29780"/>
          <a:ext cx="3918954" cy="208184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800" b="1" kern="1200" dirty="0"/>
            <a:t>Snout Position Monitoring</a:t>
          </a:r>
          <a:endParaRPr lang="en-IN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b="1" kern="1200" dirty="0"/>
            <a:t>1)</a:t>
          </a:r>
          <a:r>
            <a:rPr lang="en-US" sz="1800" kern="1200" dirty="0"/>
            <a:t>Manual mapping through visual interpretation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b="1" kern="1200" dirty="0"/>
            <a:t>2)</a:t>
          </a:r>
          <a:r>
            <a:rPr lang="en-US" sz="1800" kern="1200" dirty="0"/>
            <a:t>Use of FCC (False Color Composite) satellite images.</a:t>
          </a:r>
        </a:p>
      </dsp:txBody>
      <dsp:txXfrm>
        <a:off x="7774901" y="90755"/>
        <a:ext cx="3797004" cy="1959897"/>
      </dsp:txXfrm>
    </dsp:sp>
    <dsp:sp modelId="{13C3A402-3D67-40EB-9636-63DBC53E2BAC}">
      <dsp:nvSpPr>
        <dsp:cNvPr id="0" name=""/>
        <dsp:cNvSpPr/>
      </dsp:nvSpPr>
      <dsp:spPr>
        <a:xfrm rot="3786672">
          <a:off x="6824158" y="2601480"/>
          <a:ext cx="1225356" cy="30117"/>
        </a:xfrm>
        <a:custGeom>
          <a:avLst/>
          <a:gdLst/>
          <a:ahLst/>
          <a:cxnLst/>
          <a:rect l="0" t="0" r="0" b="0"/>
          <a:pathLst>
            <a:path>
              <a:moveTo>
                <a:pt x="0" y="15058"/>
              </a:moveTo>
              <a:lnTo>
                <a:pt x="1225356" y="15058"/>
              </a:lnTo>
            </a:path>
          </a:pathLst>
        </a:custGeom>
        <a:noFill/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7406202" y="2585904"/>
        <a:ext cx="61267" cy="61267"/>
      </dsp:txXfrm>
    </dsp:sp>
    <dsp:sp modelId="{1BC546E0-93F8-4CE7-8C72-559E30CBBD0C}">
      <dsp:nvSpPr>
        <dsp:cNvPr id="0" name=""/>
        <dsp:cNvSpPr/>
      </dsp:nvSpPr>
      <dsp:spPr>
        <a:xfrm>
          <a:off x="7713926" y="2215537"/>
          <a:ext cx="4141596" cy="189488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800" b="1" kern="1200" dirty="0"/>
            <a:t>Surface Velocity Measurement</a:t>
          </a:r>
          <a:endParaRPr lang="en-IN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b="1" kern="1200" dirty="0"/>
            <a:t>1)</a:t>
          </a:r>
          <a:r>
            <a:rPr lang="en-US" sz="1800" kern="1200" dirty="0"/>
            <a:t>Feature tracking using Sentinel-2 MSI images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b="1" kern="1200" dirty="0"/>
            <a:t>2)</a:t>
          </a:r>
          <a:r>
            <a:rPr lang="en-US" sz="1800" kern="1200" dirty="0"/>
            <a:t>Application of COSI-CORR (Co-Registration of Optically Sensed Images and Correlation) for phase-based correlation</a:t>
          </a:r>
          <a:endParaRPr lang="en-IN" sz="1800" kern="1200" dirty="0"/>
        </a:p>
      </dsp:txBody>
      <dsp:txXfrm>
        <a:off x="7769425" y="2271036"/>
        <a:ext cx="4030598" cy="17838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6EC0FC-77C8-4DFC-8D32-769446E6D3B0}">
      <dsp:nvSpPr>
        <dsp:cNvPr id="0" name=""/>
        <dsp:cNvSpPr/>
      </dsp:nvSpPr>
      <dsp:spPr>
        <a:xfrm>
          <a:off x="8566780" y="1114539"/>
          <a:ext cx="1320347" cy="13199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37960D-CFBC-4DC0-AEEE-78D08AE43BD7}">
      <dsp:nvSpPr>
        <dsp:cNvPr id="0" name=""/>
        <dsp:cNvSpPr/>
      </dsp:nvSpPr>
      <dsp:spPr>
        <a:xfrm>
          <a:off x="8611636" y="1158545"/>
          <a:ext cx="1231609" cy="123193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Glacial lake inventory</a:t>
          </a:r>
          <a:endParaRPr lang="en-IN" sz="1200" kern="1200" dirty="0"/>
        </a:p>
      </dsp:txBody>
      <dsp:txXfrm>
        <a:off x="8787163" y="1334569"/>
        <a:ext cx="879581" cy="879885"/>
      </dsp:txXfrm>
    </dsp:sp>
    <dsp:sp modelId="{BEE4720E-7CF2-4FCD-8945-EA4FE5EB7742}">
      <dsp:nvSpPr>
        <dsp:cNvPr id="0" name=""/>
        <dsp:cNvSpPr/>
      </dsp:nvSpPr>
      <dsp:spPr>
        <a:xfrm rot="2700000">
          <a:off x="7203207" y="1114391"/>
          <a:ext cx="1320008" cy="1320008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18BE51-8264-4B15-BB93-FC136FA7DBEE}">
      <dsp:nvSpPr>
        <dsp:cNvPr id="0" name=""/>
        <dsp:cNvSpPr/>
      </dsp:nvSpPr>
      <dsp:spPr>
        <a:xfrm>
          <a:off x="7247407" y="1158545"/>
          <a:ext cx="1231609" cy="123193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Calculating area error</a:t>
          </a:r>
          <a:endParaRPr lang="en-IN" sz="1200" kern="1200" dirty="0"/>
        </a:p>
      </dsp:txBody>
      <dsp:txXfrm>
        <a:off x="7422933" y="1334569"/>
        <a:ext cx="879581" cy="879885"/>
      </dsp:txXfrm>
    </dsp:sp>
    <dsp:sp modelId="{3CD68905-08CB-4128-A5BC-47C229C23ADC}">
      <dsp:nvSpPr>
        <dsp:cNvPr id="0" name=""/>
        <dsp:cNvSpPr/>
      </dsp:nvSpPr>
      <dsp:spPr>
        <a:xfrm>
          <a:off x="7247407" y="2458802"/>
          <a:ext cx="1231609" cy="723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Image resolution and geometric correction</a:t>
          </a:r>
          <a:endParaRPr lang="en-I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Calculation of area error</a:t>
          </a:r>
          <a:endParaRPr lang="en-IN" sz="1100" kern="1200" dirty="0"/>
        </a:p>
      </dsp:txBody>
      <dsp:txXfrm>
        <a:off x="7247407" y="2458802"/>
        <a:ext cx="1231609" cy="723548"/>
      </dsp:txXfrm>
    </dsp:sp>
    <dsp:sp modelId="{5F2DB518-34E4-46FB-B2DC-6FBC393E79E0}">
      <dsp:nvSpPr>
        <dsp:cNvPr id="0" name=""/>
        <dsp:cNvSpPr/>
      </dsp:nvSpPr>
      <dsp:spPr>
        <a:xfrm rot="2700000">
          <a:off x="5839953" y="1114391"/>
          <a:ext cx="1320008" cy="1320008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A07B93-5C2B-435E-9F34-9CA42520D58E}">
      <dsp:nvSpPr>
        <dsp:cNvPr id="0" name=""/>
        <dsp:cNvSpPr/>
      </dsp:nvSpPr>
      <dsp:spPr>
        <a:xfrm>
          <a:off x="5883177" y="1158545"/>
          <a:ext cx="1231609" cy="123193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Final verification and modification</a:t>
          </a:r>
          <a:endParaRPr lang="en-IN" sz="1200" kern="1200" dirty="0"/>
        </a:p>
      </dsp:txBody>
      <dsp:txXfrm>
        <a:off x="6059679" y="1334569"/>
        <a:ext cx="879581" cy="879885"/>
      </dsp:txXfrm>
    </dsp:sp>
    <dsp:sp modelId="{4DC285B2-69A9-477C-A1FA-7249BC0CF8A4}">
      <dsp:nvSpPr>
        <dsp:cNvPr id="0" name=""/>
        <dsp:cNvSpPr/>
      </dsp:nvSpPr>
      <dsp:spPr>
        <a:xfrm>
          <a:off x="5883177" y="2458802"/>
          <a:ext cx="1231609" cy="723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Used world imagery and Google earth </a:t>
          </a:r>
          <a:endParaRPr lang="en-I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Creating 10km buffer zone between parent glacier to lake</a:t>
          </a:r>
          <a:endParaRPr lang="en-IN" sz="1100" kern="1200" dirty="0"/>
        </a:p>
      </dsp:txBody>
      <dsp:txXfrm>
        <a:off x="5883177" y="2458802"/>
        <a:ext cx="1231609" cy="723548"/>
      </dsp:txXfrm>
    </dsp:sp>
    <dsp:sp modelId="{D53C8DB5-E5AA-4241-8EAF-6D7DF4F9B89E}">
      <dsp:nvSpPr>
        <dsp:cNvPr id="0" name=""/>
        <dsp:cNvSpPr/>
      </dsp:nvSpPr>
      <dsp:spPr>
        <a:xfrm rot="2700000">
          <a:off x="4475723" y="1114391"/>
          <a:ext cx="1320008" cy="1320008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45CA0E-7E74-4149-9FD9-E981B946F585}">
      <dsp:nvSpPr>
        <dsp:cNvPr id="0" name=""/>
        <dsp:cNvSpPr/>
      </dsp:nvSpPr>
      <dsp:spPr>
        <a:xfrm>
          <a:off x="4519923" y="1158545"/>
          <a:ext cx="1231609" cy="123193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Preliminary verification </a:t>
          </a:r>
          <a:endParaRPr lang="en-IN" sz="1200" kern="1200" dirty="0"/>
        </a:p>
      </dsp:txBody>
      <dsp:txXfrm>
        <a:off x="4695449" y="1334569"/>
        <a:ext cx="879581" cy="879885"/>
      </dsp:txXfrm>
    </dsp:sp>
    <dsp:sp modelId="{444C25F7-4034-4B06-A974-76B2F0AE0297}">
      <dsp:nvSpPr>
        <dsp:cNvPr id="0" name=""/>
        <dsp:cNvSpPr/>
      </dsp:nvSpPr>
      <dsp:spPr>
        <a:xfrm>
          <a:off x="4519923" y="2458802"/>
          <a:ext cx="1231609" cy="723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Remove all the polygons and correct glacier position</a:t>
          </a:r>
          <a:endParaRPr lang="en-I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Verify the results in ArcGIS by visual inspection  </a:t>
          </a:r>
          <a:endParaRPr lang="en-IN" sz="1100" kern="1200" dirty="0"/>
        </a:p>
      </dsp:txBody>
      <dsp:txXfrm>
        <a:off x="4519923" y="2458802"/>
        <a:ext cx="1231609" cy="723548"/>
      </dsp:txXfrm>
    </dsp:sp>
    <dsp:sp modelId="{1E35B304-9AD0-45FB-B8E1-9560FE7516F7}">
      <dsp:nvSpPr>
        <dsp:cNvPr id="0" name=""/>
        <dsp:cNvSpPr/>
      </dsp:nvSpPr>
      <dsp:spPr>
        <a:xfrm rot="2700000">
          <a:off x="3111494" y="1114391"/>
          <a:ext cx="1320008" cy="1320008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DE2C01-BEC4-45BE-9B75-C31D84DEF0E9}">
      <dsp:nvSpPr>
        <dsp:cNvPr id="0" name=""/>
        <dsp:cNvSpPr/>
      </dsp:nvSpPr>
      <dsp:spPr>
        <a:xfrm>
          <a:off x="3155693" y="1158545"/>
          <a:ext cx="1231609" cy="123193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Automated extraction</a:t>
          </a:r>
          <a:endParaRPr lang="en-IN" sz="1200" kern="1200" dirty="0"/>
        </a:p>
      </dsp:txBody>
      <dsp:txXfrm>
        <a:off x="3331219" y="1334569"/>
        <a:ext cx="879581" cy="879885"/>
      </dsp:txXfrm>
    </dsp:sp>
    <dsp:sp modelId="{4F7EB257-9467-434F-946A-F5AD4537AA1E}">
      <dsp:nvSpPr>
        <dsp:cNvPr id="0" name=""/>
        <dsp:cNvSpPr/>
      </dsp:nvSpPr>
      <dsp:spPr>
        <a:xfrm>
          <a:off x="3155693" y="2458802"/>
          <a:ext cx="1231609" cy="723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Ratio image calculation in NDVI</a:t>
          </a:r>
          <a:endParaRPr lang="en-I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By NDWI and NDSI identified the boundaries of Glacier lakes</a:t>
          </a:r>
          <a:endParaRPr lang="en-I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Determine suitable threshold to binarize the images</a:t>
          </a:r>
          <a:endParaRPr lang="en-I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Convert binarized raster data into vector files and imported into ArcGIS</a:t>
          </a:r>
          <a:endParaRPr lang="en-IN" sz="1100" kern="1200" dirty="0"/>
        </a:p>
      </dsp:txBody>
      <dsp:txXfrm>
        <a:off x="3155693" y="2458802"/>
        <a:ext cx="1231609" cy="723548"/>
      </dsp:txXfrm>
    </dsp:sp>
    <dsp:sp modelId="{441C6C00-E8DB-4D4B-B783-3323D53FE610}">
      <dsp:nvSpPr>
        <dsp:cNvPr id="0" name=""/>
        <dsp:cNvSpPr/>
      </dsp:nvSpPr>
      <dsp:spPr>
        <a:xfrm rot="2700000">
          <a:off x="1748239" y="1114391"/>
          <a:ext cx="1320008" cy="1320008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DDDBF-F804-48D6-A72F-C425D9F134F8}">
      <dsp:nvSpPr>
        <dsp:cNvPr id="0" name=""/>
        <dsp:cNvSpPr/>
      </dsp:nvSpPr>
      <dsp:spPr>
        <a:xfrm>
          <a:off x="1791464" y="1158545"/>
          <a:ext cx="1231609" cy="123193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Image preprocessing</a:t>
          </a:r>
          <a:endParaRPr lang="en-IN" sz="1200" kern="1200" dirty="0"/>
        </a:p>
      </dsp:txBody>
      <dsp:txXfrm>
        <a:off x="1967965" y="1334569"/>
        <a:ext cx="879581" cy="879885"/>
      </dsp:txXfrm>
    </dsp:sp>
    <dsp:sp modelId="{1E6D8563-E9B5-4578-85E5-031819AA7C43}">
      <dsp:nvSpPr>
        <dsp:cNvPr id="0" name=""/>
        <dsp:cNvSpPr/>
      </dsp:nvSpPr>
      <dsp:spPr>
        <a:xfrm>
          <a:off x="1791464" y="2458802"/>
          <a:ext cx="1231609" cy="723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Radiometric calibration</a:t>
          </a:r>
          <a:endParaRPr lang="en-I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Atmospheric correction</a:t>
          </a:r>
          <a:endParaRPr lang="en-I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Image fusion</a:t>
          </a:r>
          <a:endParaRPr lang="en-I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Mosaicking and</a:t>
          </a:r>
          <a:endParaRPr lang="en-I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Clipping</a:t>
          </a:r>
          <a:r>
            <a:rPr lang="en-US" sz="1000" kern="1200" dirty="0"/>
            <a:t>.</a:t>
          </a:r>
          <a:endParaRPr lang="en-IN" sz="1000" kern="1200" dirty="0"/>
        </a:p>
      </dsp:txBody>
      <dsp:txXfrm>
        <a:off x="1791464" y="2458802"/>
        <a:ext cx="1231609" cy="723548"/>
      </dsp:txXfrm>
    </dsp:sp>
    <dsp:sp modelId="{07B02886-1D50-4BE5-A253-36B2A9FCB2D5}">
      <dsp:nvSpPr>
        <dsp:cNvPr id="0" name=""/>
        <dsp:cNvSpPr/>
      </dsp:nvSpPr>
      <dsp:spPr>
        <a:xfrm rot="2700000">
          <a:off x="384010" y="1114391"/>
          <a:ext cx="1320008" cy="1320008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259E7D-BFDE-4D2C-9816-EAA09D7907F2}">
      <dsp:nvSpPr>
        <dsp:cNvPr id="0" name=""/>
        <dsp:cNvSpPr/>
      </dsp:nvSpPr>
      <dsp:spPr>
        <a:xfrm>
          <a:off x="428209" y="1158545"/>
          <a:ext cx="1231609" cy="123193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Landsat and ALOS DEM data</a:t>
          </a:r>
          <a:endParaRPr lang="en-IN" sz="1200" kern="1200" dirty="0"/>
        </a:p>
      </dsp:txBody>
      <dsp:txXfrm>
        <a:off x="603735" y="1334569"/>
        <a:ext cx="879581" cy="879885"/>
      </dsp:txXfrm>
    </dsp:sp>
    <dsp:sp modelId="{5076FD91-AE81-4507-A2E6-D13EC4F6DA56}">
      <dsp:nvSpPr>
        <dsp:cNvPr id="0" name=""/>
        <dsp:cNvSpPr/>
      </dsp:nvSpPr>
      <dsp:spPr>
        <a:xfrm>
          <a:off x="428209" y="2458802"/>
          <a:ext cx="1231609" cy="723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Data collection from 1990 to 2022</a:t>
          </a:r>
          <a:endParaRPr lang="en-I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24 images from different area </a:t>
          </a:r>
          <a:endParaRPr lang="en-IN" sz="1100" kern="1200" dirty="0"/>
        </a:p>
      </dsp:txBody>
      <dsp:txXfrm>
        <a:off x="428209" y="2458802"/>
        <a:ext cx="1231609" cy="7235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94A0A2-634B-4785-820A-1C1E646A13E9}">
      <dsp:nvSpPr>
        <dsp:cNvPr id="0" name=""/>
        <dsp:cNvSpPr/>
      </dsp:nvSpPr>
      <dsp:spPr>
        <a:xfrm>
          <a:off x="3884100" y="2906068"/>
          <a:ext cx="3523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2304" y="45720"/>
              </a:lnTo>
            </a:path>
          </a:pathLst>
        </a:custGeom>
        <a:noFill/>
        <a:ln w="15875" cap="flat" cmpd="sng" algn="ctr">
          <a:solidFill>
            <a:schemeClr val="accent1">
              <a:lumMod val="75000"/>
            </a:schemeClr>
          </a:solidFill>
          <a:prstDash val="solid"/>
          <a:tailEnd type="triangle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AC3372-8153-4AFA-A4EC-EF67ABF33087}">
      <dsp:nvSpPr>
        <dsp:cNvPr id="0" name=""/>
        <dsp:cNvSpPr/>
      </dsp:nvSpPr>
      <dsp:spPr>
        <a:xfrm>
          <a:off x="1770270" y="2229694"/>
          <a:ext cx="352304" cy="7220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6152" y="0"/>
              </a:lnTo>
              <a:lnTo>
                <a:pt x="176152" y="722093"/>
              </a:lnTo>
              <a:lnTo>
                <a:pt x="352304" y="722093"/>
              </a:lnTo>
            </a:path>
          </a:pathLst>
        </a:custGeom>
        <a:noFill/>
        <a:ln w="15875" cap="flat" cmpd="sng" algn="ctr">
          <a:solidFill>
            <a:schemeClr val="accent1">
              <a:lumMod val="75000"/>
            </a:schemeClr>
          </a:solidFill>
          <a:prstDash val="solid"/>
          <a:tailEnd type="triangle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654BF5-490A-4DE0-8556-F5DE63C335D6}">
      <dsp:nvSpPr>
        <dsp:cNvPr id="0" name=""/>
        <dsp:cNvSpPr/>
      </dsp:nvSpPr>
      <dsp:spPr>
        <a:xfrm>
          <a:off x="8111759" y="1461880"/>
          <a:ext cx="3523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2304" y="45720"/>
              </a:lnTo>
            </a:path>
          </a:pathLst>
        </a:custGeom>
        <a:noFill/>
        <a:ln w="15875" cap="flat" cmpd="sng" algn="ctr">
          <a:solidFill>
            <a:schemeClr val="accent1">
              <a:lumMod val="75000"/>
            </a:schemeClr>
          </a:solidFill>
          <a:prstDash val="solid"/>
          <a:tailEnd type="triangle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177B56-9A5D-4455-A1E9-BB0A4516DD64}">
      <dsp:nvSpPr>
        <dsp:cNvPr id="0" name=""/>
        <dsp:cNvSpPr/>
      </dsp:nvSpPr>
      <dsp:spPr>
        <a:xfrm>
          <a:off x="5997929" y="1461880"/>
          <a:ext cx="3523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2304" y="45720"/>
              </a:lnTo>
            </a:path>
          </a:pathLst>
        </a:custGeom>
        <a:noFill/>
        <a:ln w="15875" cap="flat" cmpd="sng" algn="ctr">
          <a:solidFill>
            <a:schemeClr val="accent1">
              <a:lumMod val="75000"/>
            </a:schemeClr>
          </a:solidFill>
          <a:prstDash val="solid"/>
          <a:tailEnd type="triangle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86727E-307D-4E3B-B712-BC4F018ECB4D}">
      <dsp:nvSpPr>
        <dsp:cNvPr id="0" name=""/>
        <dsp:cNvSpPr/>
      </dsp:nvSpPr>
      <dsp:spPr>
        <a:xfrm>
          <a:off x="3884100" y="1461880"/>
          <a:ext cx="3523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2304" y="45720"/>
              </a:lnTo>
            </a:path>
          </a:pathLst>
        </a:custGeom>
        <a:noFill/>
        <a:ln w="15875" cap="flat" cmpd="sng" algn="ctr">
          <a:solidFill>
            <a:schemeClr val="accent1">
              <a:lumMod val="75000"/>
            </a:schemeClr>
          </a:solidFill>
          <a:prstDash val="solid"/>
          <a:tailEnd type="triangle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F1BC26-44D4-42C2-B496-D92C2E09E0C3}">
      <dsp:nvSpPr>
        <dsp:cNvPr id="0" name=""/>
        <dsp:cNvSpPr/>
      </dsp:nvSpPr>
      <dsp:spPr>
        <a:xfrm>
          <a:off x="1770270" y="1507600"/>
          <a:ext cx="352304" cy="722093"/>
        </a:xfrm>
        <a:custGeom>
          <a:avLst/>
          <a:gdLst/>
          <a:ahLst/>
          <a:cxnLst/>
          <a:rect l="0" t="0" r="0" b="0"/>
          <a:pathLst>
            <a:path>
              <a:moveTo>
                <a:pt x="0" y="722093"/>
              </a:moveTo>
              <a:lnTo>
                <a:pt x="176152" y="722093"/>
              </a:lnTo>
              <a:lnTo>
                <a:pt x="176152" y="0"/>
              </a:lnTo>
              <a:lnTo>
                <a:pt x="352304" y="0"/>
              </a:lnTo>
            </a:path>
          </a:pathLst>
        </a:custGeom>
        <a:noFill/>
        <a:ln w="15875" cap="flat" cmpd="sng" algn="ctr">
          <a:solidFill>
            <a:schemeClr val="accent1">
              <a:lumMod val="75000"/>
            </a:schemeClr>
          </a:solidFill>
          <a:prstDash val="solid"/>
          <a:tailEnd type="triangle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F336E6-DEBD-4580-80DC-C18AC470E312}">
      <dsp:nvSpPr>
        <dsp:cNvPr id="0" name=""/>
        <dsp:cNvSpPr/>
      </dsp:nvSpPr>
      <dsp:spPr>
        <a:xfrm>
          <a:off x="8745" y="1617695"/>
          <a:ext cx="1761524" cy="122399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Glacial lake inventory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104 MDLs are considered</a:t>
          </a:r>
          <a:endParaRPr lang="en-IN" sz="1100" kern="1200" dirty="0"/>
        </a:p>
      </dsp:txBody>
      <dsp:txXfrm>
        <a:off x="8745" y="1617695"/>
        <a:ext cx="1761524" cy="1223997"/>
      </dsp:txXfrm>
    </dsp:sp>
    <dsp:sp modelId="{E5C155E0-26DA-4BDA-AF94-0EF88C252379}">
      <dsp:nvSpPr>
        <dsp:cNvPr id="0" name=""/>
        <dsp:cNvSpPr/>
      </dsp:nvSpPr>
      <dsp:spPr>
        <a:xfrm>
          <a:off x="2122575" y="895601"/>
          <a:ext cx="1761524" cy="122399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Training set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400" kern="1200" dirty="0"/>
            <a:t> </a:t>
          </a:r>
          <a:r>
            <a:rPr lang="en-IN" sz="1100" kern="1200" dirty="0"/>
            <a:t>70 MDLs</a:t>
          </a:r>
          <a:endParaRPr lang="en-IN" sz="1400" kern="1200" dirty="0"/>
        </a:p>
      </dsp:txBody>
      <dsp:txXfrm>
        <a:off x="2122575" y="895601"/>
        <a:ext cx="1761524" cy="1223997"/>
      </dsp:txXfrm>
    </dsp:sp>
    <dsp:sp modelId="{13DF1E51-BC7E-4FFE-9336-1F0D6059B0D3}">
      <dsp:nvSpPr>
        <dsp:cNvPr id="0" name=""/>
        <dsp:cNvSpPr/>
      </dsp:nvSpPr>
      <dsp:spPr>
        <a:xfrm>
          <a:off x="4236405" y="895601"/>
          <a:ext cx="1761524" cy="122399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Select the impact factors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After Wald tests we</a:t>
          </a:r>
          <a:r>
            <a:rPr lang="en-IN" sz="1200" kern="1200" dirty="0"/>
            <a:t> </a:t>
          </a:r>
          <a:r>
            <a:rPr lang="en-IN" sz="1100" kern="1200" dirty="0"/>
            <a:t>considered 6 most significant factors</a:t>
          </a:r>
        </a:p>
      </dsp:txBody>
      <dsp:txXfrm>
        <a:off x="4236405" y="895601"/>
        <a:ext cx="1761524" cy="1223997"/>
      </dsp:txXfrm>
    </dsp:sp>
    <dsp:sp modelId="{0CF26BB0-3C30-4CF4-A210-EA2D7B41083C}">
      <dsp:nvSpPr>
        <dsp:cNvPr id="0" name=""/>
        <dsp:cNvSpPr/>
      </dsp:nvSpPr>
      <dsp:spPr>
        <a:xfrm>
          <a:off x="6350234" y="895601"/>
          <a:ext cx="1761524" cy="122399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Binary logistic regression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 dirty="0"/>
            <a:t>P(Y=1)=</a:t>
          </a:r>
          <a14:m xmlns:a14="http://schemas.microsoft.com/office/drawing/2010/main">
            <m:oMath xmlns:m="http://schemas.openxmlformats.org/officeDocument/2006/math">
              <m:r>
                <a:rPr lang="en-IN" sz="900" i="1" kern="1200" dirty="0" smtClean="0">
                  <a:latin typeface="Cambria Math" panose="02040503050406030204" pitchFamily="18" charset="0"/>
                </a:rPr>
                <m:t> {1+</m:t>
              </m:r>
              <m:r>
                <m:rPr>
                  <m:sty m:val="p"/>
                </m:rPr>
                <a:rPr lang="en-IN" sz="900" i="1" kern="1200" dirty="0" smtClean="0">
                  <a:latin typeface="Cambria Math" panose="02040503050406030204" pitchFamily="18" charset="0"/>
                </a:rPr>
                <m:t>exp</m:t>
              </m:r>
              <m:r>
                <a:rPr lang="en-IN" sz="900" i="1" kern="1200" dirty="0" smtClean="0">
                  <a:latin typeface="Cambria Math" panose="02040503050406030204" pitchFamily="18" charset="0"/>
                </a:rPr>
                <m:t>⁡[−(</m:t>
              </m:r>
              <m:r>
                <a:rPr lang="el-GR" sz="900" i="1" kern="1200" dirty="0" smtClean="0">
                  <a:latin typeface="Cambria Math" panose="02040503050406030204" pitchFamily="18" charset="0"/>
                </a:rPr>
                <m:t>𝛼</m:t>
              </m:r>
              <m:r>
                <a:rPr lang="el-GR" sz="900" i="1" kern="1200" dirty="0" smtClean="0">
                  <a:latin typeface="Cambria Math" panose="02040503050406030204" pitchFamily="18" charset="0"/>
                </a:rPr>
                <m:t>+</m:t>
              </m:r>
              <m:sSub>
                <m:sSubPr>
                  <m:ctrlPr>
                    <a:rPr lang="el-GR" sz="9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l-GR" sz="9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𝛽</m:t>
                  </m:r>
                </m:e>
                <m:sub>
                  <m:r>
                    <a:rPr lang="en-US" sz="900" b="0" i="1" kern="1200" smtClean="0">
                      <a:latin typeface="Cambria Math" panose="02040503050406030204" pitchFamily="18" charset="0"/>
                    </a:rPr>
                    <m:t>1</m:t>
                  </m:r>
                </m:sub>
              </m:sSub>
              <m:sSub>
                <m:sSubPr>
                  <m:ctrlPr>
                    <a:rPr lang="el-GR" sz="9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900" b="0" i="1" kern="1200" smtClean="0">
                      <a:latin typeface="Cambria Math" panose="02040503050406030204" pitchFamily="18" charset="0"/>
                    </a:rPr>
                    <m:t>𝑋</m:t>
                  </m:r>
                </m:e>
                <m:sub>
                  <m:r>
                    <a:rPr lang="en-US" sz="900" b="0" i="1" kern="1200" smtClean="0">
                      <a:latin typeface="Cambria Math" panose="02040503050406030204" pitchFamily="18" charset="0"/>
                    </a:rPr>
                    <m:t>1</m:t>
                  </m:r>
                </m:sub>
              </m:sSub>
              <m:r>
                <a:rPr lang="en-IN" sz="900" i="1" kern="1200" dirty="0" smtClean="0">
                  <a:latin typeface="Cambria Math" panose="02040503050406030204" pitchFamily="18" charset="0"/>
                </a:rPr>
                <m:t>+</m:t>
              </m:r>
              <m:sSub>
                <m:sSubPr>
                  <m:ctrlPr>
                    <a:rPr lang="el-GR" sz="900" i="1" kern="1200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bPr>
                <m:e>
                  <m:r>
                    <a:rPr lang="el-GR" sz="900" i="1" kern="1200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𝛽</m:t>
                  </m:r>
                </m:e>
                <m:sub>
                  <m:r>
                    <a:rPr lang="en-US" sz="900" b="0" i="1" kern="1200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2</m:t>
                  </m:r>
                </m:sub>
              </m:sSub>
              <m:sSub>
                <m:sSubPr>
                  <m:ctrlPr>
                    <a:rPr lang="el-GR" sz="90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900" b="0" i="1" kern="1200" dirty="0" smtClean="0">
                      <a:latin typeface="Cambria Math" panose="02040503050406030204" pitchFamily="18" charset="0"/>
                    </a:rPr>
                    <m:t>𝑋</m:t>
                  </m:r>
                </m:e>
                <m:sub>
                  <m:r>
                    <a:rPr lang="en-US" sz="900" b="0" i="1" kern="1200" dirty="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  <m:r>
                <a:rPr lang="en-IN" sz="900" i="1" kern="1200" dirty="0" smtClean="0">
                  <a:latin typeface="Cambria Math" panose="02040503050406030204" pitchFamily="18" charset="0"/>
                </a:rPr>
                <m:t>+⋯+</m:t>
              </m:r>
              <m:sSub>
                <m:sSubPr>
                  <m:ctrlPr>
                    <a:rPr lang="en-IN" sz="90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IN" sz="900" i="1" kern="1200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𝛽</m:t>
                  </m:r>
                </m:e>
                <m:sub>
                  <m:r>
                    <a:rPr lang="en-US" sz="900" b="0" i="1" kern="1200" dirty="0" smtClean="0">
                      <a:latin typeface="Cambria Math" panose="02040503050406030204" pitchFamily="18" charset="0"/>
                    </a:rPr>
                    <m:t>𝑛</m:t>
                  </m:r>
                </m:sub>
              </m:sSub>
              <m:sSub>
                <m:sSubPr>
                  <m:ctrlPr>
                    <a:rPr lang="en-IN" sz="90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900" b="0" i="1" kern="1200" dirty="0" smtClean="0">
                      <a:latin typeface="Cambria Math" panose="02040503050406030204" pitchFamily="18" charset="0"/>
                    </a:rPr>
                    <m:t>𝑋</m:t>
                  </m:r>
                </m:e>
                <m:sub>
                  <m:r>
                    <a:rPr lang="en-US" sz="900" b="0" i="1" kern="1200" dirty="0" smtClean="0">
                      <a:latin typeface="Cambria Math" panose="02040503050406030204" pitchFamily="18" charset="0"/>
                    </a:rPr>
                    <m:t>𝑛</m:t>
                  </m:r>
                </m:sub>
              </m:sSub>
              <m:r>
                <a:rPr lang="en-IN" sz="900" i="1" kern="1200" dirty="0" smtClean="0">
                  <a:latin typeface="Cambria Math" panose="02040503050406030204" pitchFamily="18" charset="0"/>
                </a:rPr>
                <m:t>)]</m:t>
              </m:r>
              <m:sSup>
                <m:sSupPr>
                  <m:ctrlPr>
                    <a:rPr lang="en-IN" sz="900" i="1" kern="1200" dirty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900" b="0" i="1" kern="1200" dirty="0" smtClean="0">
                      <a:latin typeface="Cambria Math" panose="02040503050406030204" pitchFamily="18" charset="0"/>
                    </a:rPr>
                    <m:t>}</m:t>
                  </m:r>
                </m:e>
                <m:sup>
                  <m:r>
                    <a:rPr lang="en-US" sz="900" b="0" i="1" kern="1200" dirty="0" smtClean="0">
                      <a:latin typeface="Cambria Math" panose="02040503050406030204" pitchFamily="18" charset="0"/>
                    </a:rPr>
                    <m:t>−1</m:t>
                  </m:r>
                </m:sup>
              </m:sSup>
            </m:oMath>
          </a14:m>
          <a:endParaRPr lang="en-US" sz="200" kern="1200" dirty="0"/>
        </a:p>
      </dsp:txBody>
      <dsp:txXfrm>
        <a:off x="6350234" y="895601"/>
        <a:ext cx="1761524" cy="1223997"/>
      </dsp:txXfrm>
    </dsp:sp>
    <dsp:sp modelId="{EA882B7F-CE6C-4243-80B5-4160EC40C64E}">
      <dsp:nvSpPr>
        <dsp:cNvPr id="0" name=""/>
        <dsp:cNvSpPr/>
      </dsp:nvSpPr>
      <dsp:spPr>
        <a:xfrm>
          <a:off x="8464064" y="895601"/>
          <a:ext cx="1761524" cy="122399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Outburst susceptibility assessment model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 dirty="0"/>
            <a:t>P(Y=1)=</a:t>
          </a:r>
          <a14:m xmlns:a14="http://schemas.microsoft.com/office/drawing/2010/main">
            <m:oMath xmlns:m="http://schemas.openxmlformats.org/officeDocument/2006/math">
              <m:r>
                <a:rPr lang="en-IN" sz="900" i="1" kern="1200" dirty="0" smtClean="0">
                  <a:latin typeface="Cambria Math" panose="02040503050406030204" pitchFamily="18" charset="0"/>
                </a:rPr>
                <m:t> {1+</m:t>
              </m:r>
              <m:r>
                <m:rPr>
                  <m:sty m:val="p"/>
                </m:rPr>
                <a:rPr lang="en-IN" sz="900" i="1" kern="1200" dirty="0" smtClean="0">
                  <a:latin typeface="Cambria Math" panose="02040503050406030204" pitchFamily="18" charset="0"/>
                </a:rPr>
                <m:t>exp</m:t>
              </m:r>
              <m:r>
                <a:rPr lang="en-IN" sz="900" i="1" kern="1200" dirty="0" smtClean="0">
                  <a:latin typeface="Cambria Math" panose="02040503050406030204" pitchFamily="18" charset="0"/>
                </a:rPr>
                <m:t>⁡[−(−12.424+4.88</m:t>
              </m:r>
              <m:sSub>
                <m:sSubPr>
                  <m:ctrlPr>
                    <a:rPr lang="el-GR" sz="9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900" b="0" i="1" kern="1200" smtClean="0">
                      <a:latin typeface="Cambria Math" panose="02040503050406030204" pitchFamily="18" charset="0"/>
                    </a:rPr>
                    <m:t>𝑋</m:t>
                  </m:r>
                </m:e>
                <m:sub>
                  <m:r>
                    <a:rPr lang="en-US" sz="900" b="0" i="1" kern="1200" smtClean="0">
                      <a:latin typeface="Cambria Math" panose="02040503050406030204" pitchFamily="18" charset="0"/>
                    </a:rPr>
                    <m:t>1</m:t>
                  </m:r>
                </m:sub>
              </m:sSub>
              <m:r>
                <a:rPr lang="en-IN" sz="900" i="1" kern="1200" dirty="0" smtClean="0">
                  <a:latin typeface="Cambria Math" panose="02040503050406030204" pitchFamily="18" charset="0"/>
                </a:rPr>
                <m:t>+</m:t>
              </m:r>
              <m:r>
                <a:rPr lang="en-US" sz="900" i="1" kern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3</m:t>
              </m:r>
              <m:r>
                <a:rPr lang="en-US" sz="900" b="0" i="1" kern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.17</m:t>
              </m:r>
              <m:sSub>
                <m:sSubPr>
                  <m:ctrlPr>
                    <a:rPr lang="el-GR" sz="90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900" b="0" i="1" kern="1200" dirty="0" smtClean="0">
                      <a:latin typeface="Cambria Math" panose="02040503050406030204" pitchFamily="18" charset="0"/>
                    </a:rPr>
                    <m:t>𝑋</m:t>
                  </m:r>
                </m:e>
                <m:sub>
                  <m:r>
                    <a:rPr lang="en-US" sz="900" b="0" i="1" kern="1200" dirty="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  <m:r>
                <a:rPr lang="en-US" sz="900" b="0" i="1" kern="1200" dirty="0" smtClean="0">
                  <a:latin typeface="Cambria Math" panose="02040503050406030204" pitchFamily="18" charset="0"/>
                </a:rPr>
                <m:t>+0.109</m:t>
              </m:r>
              <m:sSub>
                <m:sSubPr>
                  <m:ctrlPr>
                    <a:rPr lang="el-GR" sz="90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900" b="0" i="1" kern="1200" dirty="0" smtClean="0">
                      <a:latin typeface="Cambria Math" panose="02040503050406030204" pitchFamily="18" charset="0"/>
                    </a:rPr>
                    <m:t>𝑋</m:t>
                  </m:r>
                </m:e>
                <m:sub>
                  <m:r>
                    <a:rPr lang="en-US" sz="900" b="0" i="1" kern="1200" dirty="0" smtClean="0">
                      <a:latin typeface="Cambria Math" panose="02040503050406030204" pitchFamily="18" charset="0"/>
                    </a:rPr>
                    <m:t>3</m:t>
                  </m:r>
                </m:sub>
              </m:sSub>
              <m:r>
                <a:rPr lang="en-US" sz="900" b="0" i="1" kern="1200" dirty="0" smtClean="0">
                  <a:latin typeface="Cambria Math" panose="02040503050406030204" pitchFamily="18" charset="0"/>
                </a:rPr>
                <m:t>+0.196</m:t>
              </m:r>
              <m:sSub>
                <m:sSubPr>
                  <m:ctrlPr>
                    <a:rPr lang="el-GR" sz="90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900" b="0" i="1" kern="1200" dirty="0" smtClean="0">
                      <a:latin typeface="Cambria Math" panose="02040503050406030204" pitchFamily="18" charset="0"/>
                    </a:rPr>
                    <m:t>𝑋</m:t>
                  </m:r>
                </m:e>
                <m:sub>
                  <m:r>
                    <a:rPr lang="en-US" sz="900" b="0" i="1" kern="1200" dirty="0" smtClean="0">
                      <a:latin typeface="Cambria Math" panose="02040503050406030204" pitchFamily="18" charset="0"/>
                    </a:rPr>
                    <m:t>4</m:t>
                  </m:r>
                </m:sub>
              </m:sSub>
              <m:r>
                <a:rPr lang="en-US" sz="900" b="0" i="1" kern="1200" dirty="0" smtClean="0">
                  <a:latin typeface="Cambria Math" panose="02040503050406030204" pitchFamily="18" charset="0"/>
                </a:rPr>
                <m:t>+</m:t>
              </m:r>
              <m:r>
                <a:rPr lang="en-US" sz="900" i="1" kern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0</m:t>
              </m:r>
              <m:r>
                <a:rPr lang="en-US" sz="900" b="0" i="1" kern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.141</m:t>
              </m:r>
              <m:sSub>
                <m:sSubPr>
                  <m:ctrlPr>
                    <a:rPr lang="el-GR" sz="90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900" b="0" i="1" kern="1200" dirty="0" smtClean="0">
                      <a:latin typeface="Cambria Math" panose="02040503050406030204" pitchFamily="18" charset="0"/>
                    </a:rPr>
                    <m:t>𝑋</m:t>
                  </m:r>
                </m:e>
                <m:sub>
                  <m:r>
                    <a:rPr lang="en-US" sz="900" b="0" i="1" kern="1200" dirty="0" smtClean="0">
                      <a:latin typeface="Cambria Math" panose="02040503050406030204" pitchFamily="18" charset="0"/>
                    </a:rPr>
                    <m:t>5</m:t>
                  </m:r>
                </m:sub>
              </m:sSub>
              <m:r>
                <a:rPr lang="en-US" sz="900" b="0" i="1" kern="1200" dirty="0" smtClean="0">
                  <a:latin typeface="Cambria Math" panose="02040503050406030204" pitchFamily="18" charset="0"/>
                </a:rPr>
                <m:t>−3.294</m:t>
              </m:r>
              <m:sSub>
                <m:sSubPr>
                  <m:ctrlPr>
                    <a:rPr lang="en-IN" sz="90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900" b="0" i="1" kern="1200" dirty="0" smtClean="0">
                      <a:latin typeface="Cambria Math" panose="02040503050406030204" pitchFamily="18" charset="0"/>
                    </a:rPr>
                    <m:t>𝑋</m:t>
                  </m:r>
                </m:e>
                <m:sub>
                  <m:r>
                    <a:rPr lang="en-US" sz="900" b="0" i="1" kern="1200" dirty="0" smtClean="0">
                      <a:latin typeface="Cambria Math" panose="02040503050406030204" pitchFamily="18" charset="0"/>
                    </a:rPr>
                    <m:t>6</m:t>
                  </m:r>
                </m:sub>
              </m:sSub>
              <m:r>
                <a:rPr lang="en-IN" sz="900" i="1" kern="1200" dirty="0" smtClean="0">
                  <a:latin typeface="Cambria Math" panose="02040503050406030204" pitchFamily="18" charset="0"/>
                </a:rPr>
                <m:t>)]</m:t>
              </m:r>
              <m:sSup>
                <m:sSupPr>
                  <m:ctrlPr>
                    <a:rPr lang="en-IN" sz="900" i="1" kern="1200" dirty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900" b="0" i="1" kern="1200" dirty="0" smtClean="0">
                      <a:latin typeface="Cambria Math" panose="02040503050406030204" pitchFamily="18" charset="0"/>
                    </a:rPr>
                    <m:t>}</m:t>
                  </m:r>
                </m:e>
                <m:sup>
                  <m:r>
                    <a:rPr lang="en-US" sz="900" b="0" i="1" kern="1200" dirty="0" smtClean="0">
                      <a:latin typeface="Cambria Math" panose="02040503050406030204" pitchFamily="18" charset="0"/>
                    </a:rPr>
                    <m:t>−1</m:t>
                  </m:r>
                </m:sup>
              </m:sSup>
            </m:oMath>
          </a14:m>
          <a:endParaRPr lang="en-US" sz="400" kern="1200" dirty="0"/>
        </a:p>
      </dsp:txBody>
      <dsp:txXfrm>
        <a:off x="8464064" y="895601"/>
        <a:ext cx="1761524" cy="1223997"/>
      </dsp:txXfrm>
    </dsp:sp>
    <dsp:sp modelId="{DE37B1CE-DDC3-43BF-AB8A-48EA2EEF5EBD}">
      <dsp:nvSpPr>
        <dsp:cNvPr id="0" name=""/>
        <dsp:cNvSpPr/>
      </dsp:nvSpPr>
      <dsp:spPr>
        <a:xfrm>
          <a:off x="2122575" y="2339789"/>
          <a:ext cx="1761524" cy="122399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Validation set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30 MDLs</a:t>
          </a:r>
          <a:endParaRPr lang="en-IN" sz="1100" kern="1200" dirty="0"/>
        </a:p>
      </dsp:txBody>
      <dsp:txXfrm>
        <a:off x="2122575" y="2339789"/>
        <a:ext cx="1761524" cy="1223997"/>
      </dsp:txXfrm>
    </dsp:sp>
    <dsp:sp modelId="{78BE7C65-CB19-4450-9263-A4C9B83F1BFA}">
      <dsp:nvSpPr>
        <dsp:cNvPr id="0" name=""/>
        <dsp:cNvSpPr/>
      </dsp:nvSpPr>
      <dsp:spPr>
        <a:xfrm>
          <a:off x="4236405" y="2339789"/>
          <a:ext cx="1761524" cy="122399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Verify the feasibility of the model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Plotted the ROC curve</a:t>
          </a:r>
          <a:endParaRPr lang="en-IN" sz="700" kern="1200" dirty="0"/>
        </a:p>
      </dsp:txBody>
      <dsp:txXfrm>
        <a:off x="4236405" y="2339789"/>
        <a:ext cx="1761524" cy="122399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2D99D0-D0AC-416E-B8EB-E9F4B2347143}">
      <dsp:nvSpPr>
        <dsp:cNvPr id="0" name=""/>
        <dsp:cNvSpPr/>
      </dsp:nvSpPr>
      <dsp:spPr>
        <a:xfrm rot="4396374">
          <a:off x="1322728" y="1172620"/>
          <a:ext cx="5087013" cy="3547557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9B66BB-C6C2-4C77-9E11-E09FBDF51310}">
      <dsp:nvSpPr>
        <dsp:cNvPr id="0" name=""/>
        <dsp:cNvSpPr/>
      </dsp:nvSpPr>
      <dsp:spPr>
        <a:xfrm>
          <a:off x="3445489" y="1793768"/>
          <a:ext cx="128463" cy="128463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7A31EB-6275-4C87-AB1D-EA911FDF54BF}">
      <dsp:nvSpPr>
        <dsp:cNvPr id="0" name=""/>
        <dsp:cNvSpPr/>
      </dsp:nvSpPr>
      <dsp:spPr>
        <a:xfrm>
          <a:off x="4564296" y="2884525"/>
          <a:ext cx="128463" cy="128463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7C9998-444D-471D-BB9B-32A6EB0EA815}">
      <dsp:nvSpPr>
        <dsp:cNvPr id="0" name=""/>
        <dsp:cNvSpPr/>
      </dsp:nvSpPr>
      <dsp:spPr>
        <a:xfrm>
          <a:off x="981710" y="0"/>
          <a:ext cx="2398369" cy="942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b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1" kern="1200" dirty="0"/>
            <a:t>Data Sources</a:t>
          </a:r>
          <a:endParaRPr lang="en-IN" sz="2800" kern="1200" dirty="0"/>
        </a:p>
      </dsp:txBody>
      <dsp:txXfrm>
        <a:off x="981710" y="0"/>
        <a:ext cx="2398369" cy="942847"/>
      </dsp:txXfrm>
    </dsp:sp>
    <dsp:sp modelId="{5A8C1824-A81D-41B0-90B8-BB77F9418EDE}">
      <dsp:nvSpPr>
        <dsp:cNvPr id="0" name=""/>
        <dsp:cNvSpPr/>
      </dsp:nvSpPr>
      <dsp:spPr>
        <a:xfrm>
          <a:off x="4157929" y="1386575"/>
          <a:ext cx="3305860" cy="942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1" kern="1200" dirty="0"/>
            <a:t>Machine Learning Model Training</a:t>
          </a:r>
          <a:endParaRPr lang="en-IN" sz="2800" kern="1200" dirty="0"/>
        </a:p>
      </dsp:txBody>
      <dsp:txXfrm>
        <a:off x="4157929" y="1386575"/>
        <a:ext cx="3305860" cy="942847"/>
      </dsp:txXfrm>
    </dsp:sp>
    <dsp:sp modelId="{F24F6DEB-CB26-40E1-986B-B60CDE7507BE}">
      <dsp:nvSpPr>
        <dsp:cNvPr id="0" name=""/>
        <dsp:cNvSpPr/>
      </dsp:nvSpPr>
      <dsp:spPr>
        <a:xfrm>
          <a:off x="981710" y="2477332"/>
          <a:ext cx="3241039" cy="942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1" kern="1200" dirty="0"/>
            <a:t>Model Evaluation &amp; Selection</a:t>
          </a:r>
          <a:endParaRPr lang="en-IN" sz="2800" kern="1200" dirty="0"/>
        </a:p>
      </dsp:txBody>
      <dsp:txXfrm>
        <a:off x="981710" y="2477332"/>
        <a:ext cx="3241039" cy="942847"/>
      </dsp:txXfrm>
    </dsp:sp>
    <dsp:sp modelId="{A0995940-6391-4E27-B5A2-2388EC659DD5}">
      <dsp:nvSpPr>
        <dsp:cNvPr id="0" name=""/>
        <dsp:cNvSpPr/>
      </dsp:nvSpPr>
      <dsp:spPr>
        <a:xfrm>
          <a:off x="4222750" y="4949951"/>
          <a:ext cx="3241039" cy="942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1" kern="1200" dirty="0"/>
            <a:t>Susceptibility Mapping &amp; Analysis</a:t>
          </a:r>
          <a:endParaRPr lang="en-IN" sz="2800" kern="1200" dirty="0"/>
        </a:p>
      </dsp:txBody>
      <dsp:txXfrm>
        <a:off x="4222750" y="4949951"/>
        <a:ext cx="3241039" cy="94284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9CA5D1-3F79-4F25-B26E-B57FCDE79D91}">
      <dsp:nvSpPr>
        <dsp:cNvPr id="0" name=""/>
        <dsp:cNvSpPr/>
      </dsp:nvSpPr>
      <dsp:spPr>
        <a:xfrm rot="5400000">
          <a:off x="3856764" y="-2760189"/>
          <a:ext cx="826421" cy="634785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200" kern="1200" dirty="0"/>
            <a:t>.</a:t>
          </a:r>
          <a:endParaRPr lang="en-IN" sz="16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400" kern="1200" dirty="0"/>
            <a:t>Total debris flow covered ~0.4 km²</a:t>
          </a:r>
          <a:r>
            <a:rPr lang="en-US" sz="1600" kern="1200" dirty="0"/>
            <a:t>.</a:t>
          </a:r>
        </a:p>
      </dsp:txBody>
      <dsp:txXfrm rot="-5400000">
        <a:off x="1096046" y="40872"/>
        <a:ext cx="6307516" cy="745735"/>
      </dsp:txXfrm>
    </dsp:sp>
    <dsp:sp modelId="{20A73AB6-6399-44DB-8536-63B4F33135C1}">
      <dsp:nvSpPr>
        <dsp:cNvPr id="0" name=""/>
        <dsp:cNvSpPr/>
      </dsp:nvSpPr>
      <dsp:spPr>
        <a:xfrm>
          <a:off x="163" y="258311"/>
          <a:ext cx="1095881" cy="3108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2017</a:t>
          </a:r>
          <a:endParaRPr lang="en-IN" sz="2400" kern="1200" dirty="0"/>
        </a:p>
      </dsp:txBody>
      <dsp:txXfrm>
        <a:off x="15338" y="273486"/>
        <a:ext cx="1065531" cy="280508"/>
      </dsp:txXfrm>
    </dsp:sp>
    <dsp:sp modelId="{6105604E-5C6C-4F65-B3D2-C3E19DDE7F69}">
      <dsp:nvSpPr>
        <dsp:cNvPr id="0" name=""/>
        <dsp:cNvSpPr/>
      </dsp:nvSpPr>
      <dsp:spPr>
        <a:xfrm rot="5400000">
          <a:off x="3804167" y="-1863424"/>
          <a:ext cx="826421" cy="631047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kern="1200" dirty="0"/>
            <a:t>Formation of two small pro-glacial lakes:                      </a:t>
          </a:r>
          <a:r>
            <a:rPr lang="en-IN" sz="2000" kern="1200" dirty="0"/>
            <a:t>Left side: ~0.002 km² Right side: ~0.0034 km²</a:t>
          </a:r>
          <a:endParaRPr lang="en-IN" sz="2400" kern="1200" dirty="0"/>
        </a:p>
      </dsp:txBody>
      <dsp:txXfrm rot="-5400000">
        <a:off x="1062141" y="918945"/>
        <a:ext cx="6270131" cy="745735"/>
      </dsp:txXfrm>
    </dsp:sp>
    <dsp:sp modelId="{26077750-BD17-40DC-AED0-01EB6B41AFBE}">
      <dsp:nvSpPr>
        <dsp:cNvPr id="0" name=""/>
        <dsp:cNvSpPr/>
      </dsp:nvSpPr>
      <dsp:spPr>
        <a:xfrm>
          <a:off x="163" y="1136383"/>
          <a:ext cx="1061976" cy="3108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2018</a:t>
          </a:r>
          <a:endParaRPr lang="en-IN" sz="2400" kern="1200" dirty="0"/>
        </a:p>
      </dsp:txBody>
      <dsp:txXfrm>
        <a:off x="15338" y="1151558"/>
        <a:ext cx="1031626" cy="280508"/>
      </dsp:txXfrm>
    </dsp:sp>
    <dsp:sp modelId="{CC935AE2-B248-4417-B0F4-CDA2A87F84C0}">
      <dsp:nvSpPr>
        <dsp:cNvPr id="0" name=""/>
        <dsp:cNvSpPr/>
      </dsp:nvSpPr>
      <dsp:spPr>
        <a:xfrm rot="5400000">
          <a:off x="3828714" y="-1002502"/>
          <a:ext cx="826421" cy="634477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kern="1200" dirty="0"/>
            <a:t>Formation of a supra-glacial lake (~0.0086 km²) on the glacier surface.</a:t>
          </a:r>
          <a:endParaRPr lang="en-IN" sz="2000" kern="1200" dirty="0"/>
        </a:p>
      </dsp:txBody>
      <dsp:txXfrm rot="-5400000">
        <a:off x="1069537" y="1797018"/>
        <a:ext cx="6304433" cy="745735"/>
      </dsp:txXfrm>
    </dsp:sp>
    <dsp:sp modelId="{2B1DAFF5-141B-47DC-AC6D-F15D3DB8099A}">
      <dsp:nvSpPr>
        <dsp:cNvPr id="0" name=""/>
        <dsp:cNvSpPr/>
      </dsp:nvSpPr>
      <dsp:spPr>
        <a:xfrm>
          <a:off x="163" y="2014456"/>
          <a:ext cx="1069373" cy="3108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2019</a:t>
          </a:r>
          <a:endParaRPr lang="en-IN" sz="2400" kern="1200" dirty="0"/>
        </a:p>
      </dsp:txBody>
      <dsp:txXfrm>
        <a:off x="15338" y="2029631"/>
        <a:ext cx="1039023" cy="280508"/>
      </dsp:txXfrm>
    </dsp:sp>
    <dsp:sp modelId="{09F71E25-FE8C-4476-A259-83D4181724DD}">
      <dsp:nvSpPr>
        <dsp:cNvPr id="0" name=""/>
        <dsp:cNvSpPr/>
      </dsp:nvSpPr>
      <dsp:spPr>
        <a:xfrm rot="5400000">
          <a:off x="3718363" y="-54706"/>
          <a:ext cx="826421" cy="620532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kern="1200" dirty="0"/>
            <a:t>Melting of the 60-meter ice bridge.</a:t>
          </a:r>
          <a:endParaRPr lang="en-I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kern="1200" dirty="0"/>
            <a:t>Merging of the supra- and pro-glacial lakes</a:t>
          </a:r>
        </a:p>
      </dsp:txBody>
      <dsp:txXfrm rot="-5400000">
        <a:off x="1028910" y="2675090"/>
        <a:ext cx="6164985" cy="745735"/>
      </dsp:txXfrm>
    </dsp:sp>
    <dsp:sp modelId="{D339D2C4-1135-4829-9B26-FDF8166688A9}">
      <dsp:nvSpPr>
        <dsp:cNvPr id="0" name=""/>
        <dsp:cNvSpPr/>
      </dsp:nvSpPr>
      <dsp:spPr>
        <a:xfrm>
          <a:off x="163" y="2892528"/>
          <a:ext cx="1028746" cy="3108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2020</a:t>
          </a:r>
          <a:endParaRPr lang="en-IN" sz="2400" kern="1200" dirty="0"/>
        </a:p>
      </dsp:txBody>
      <dsp:txXfrm>
        <a:off x="15338" y="2907703"/>
        <a:ext cx="998396" cy="280508"/>
      </dsp:txXfrm>
    </dsp:sp>
    <dsp:sp modelId="{FA18E6E5-C612-470A-BEDF-25923C7B1CBB}">
      <dsp:nvSpPr>
        <dsp:cNvPr id="0" name=""/>
        <dsp:cNvSpPr/>
      </dsp:nvSpPr>
      <dsp:spPr>
        <a:xfrm rot="5400000">
          <a:off x="3718390" y="823366"/>
          <a:ext cx="826421" cy="620532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Direct flow of meltwater from </a:t>
          </a:r>
          <a:r>
            <a:rPr lang="en-US" sz="2000" kern="1200" dirty="0" err="1"/>
            <a:t>Raktvarn</a:t>
          </a:r>
          <a:r>
            <a:rPr lang="en-US" sz="2000" kern="1200" dirty="0"/>
            <a:t> Glacier to </a:t>
          </a:r>
          <a:r>
            <a:rPr lang="en-US" sz="2000" kern="1200" dirty="0" err="1"/>
            <a:t>Gomukh</a:t>
          </a:r>
          <a:r>
            <a:rPr lang="en-US" sz="2000" kern="1200" dirty="0"/>
            <a:t> Glacier.</a:t>
          </a:r>
          <a:endParaRPr lang="en-I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Front part of the glacier lost ~0.8 km² (2017-2021).</a:t>
          </a:r>
          <a:endParaRPr lang="en-IN" sz="2000" kern="1200" dirty="0"/>
        </a:p>
      </dsp:txBody>
      <dsp:txXfrm rot="-5400000">
        <a:off x="1028937" y="3553163"/>
        <a:ext cx="6164985" cy="745735"/>
      </dsp:txXfrm>
    </dsp:sp>
    <dsp:sp modelId="{C212ADDC-91C5-4E38-A642-5B5CE966C206}">
      <dsp:nvSpPr>
        <dsp:cNvPr id="0" name=""/>
        <dsp:cNvSpPr/>
      </dsp:nvSpPr>
      <dsp:spPr>
        <a:xfrm>
          <a:off x="163" y="3770601"/>
          <a:ext cx="1028773" cy="3108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2021</a:t>
          </a:r>
          <a:endParaRPr lang="en-IN" sz="2400" kern="1200" dirty="0"/>
        </a:p>
      </dsp:txBody>
      <dsp:txXfrm>
        <a:off x="15338" y="3785776"/>
        <a:ext cx="998423" cy="28050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2B0D52-AB7D-4105-BDFC-1332ADF3CFC0}">
      <dsp:nvSpPr>
        <dsp:cNvPr id="0" name=""/>
        <dsp:cNvSpPr/>
      </dsp:nvSpPr>
      <dsp:spPr>
        <a:xfrm rot="5400000">
          <a:off x="3922300" y="-1265859"/>
          <a:ext cx="798672" cy="355366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kern="1200" dirty="0"/>
            <a:t>Glacier velocity (0-150 m): ~8 m/year, (150 m - 3 km) ~18.32 m/year,(3 km - 6 km)~27.56 m/year</a:t>
          </a:r>
          <a:endParaRPr lang="en-IN" sz="1800" kern="1200" dirty="0"/>
        </a:p>
      </dsp:txBody>
      <dsp:txXfrm rot="-5400000">
        <a:off x="2544803" y="150626"/>
        <a:ext cx="3514679" cy="720696"/>
      </dsp:txXfrm>
    </dsp:sp>
    <dsp:sp modelId="{6E3A9CB5-CFDB-41CE-9FC5-BF436D2CDC63}">
      <dsp:nvSpPr>
        <dsp:cNvPr id="0" name=""/>
        <dsp:cNvSpPr/>
      </dsp:nvSpPr>
      <dsp:spPr>
        <a:xfrm>
          <a:off x="0" y="2130"/>
          <a:ext cx="2543945" cy="10263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/>
            <a:t>2013-2014                    (Sentinel-2 MSI Data)</a:t>
          </a:r>
          <a:endParaRPr lang="en-IN" sz="1800" kern="1200" dirty="0"/>
        </a:p>
      </dsp:txBody>
      <dsp:txXfrm>
        <a:off x="50102" y="52232"/>
        <a:ext cx="2443741" cy="926134"/>
      </dsp:txXfrm>
    </dsp:sp>
    <dsp:sp modelId="{E6A08C2C-2F76-4FF4-9A98-4499DE93D848}">
      <dsp:nvSpPr>
        <dsp:cNvPr id="0" name=""/>
        <dsp:cNvSpPr/>
      </dsp:nvSpPr>
      <dsp:spPr>
        <a:xfrm rot="5400000">
          <a:off x="3944276" y="-376080"/>
          <a:ext cx="821070" cy="384056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Mean glacier velocity: ~7.17 m/year (higher range)</a:t>
          </a:r>
          <a:endParaRPr lang="en-IN" sz="1800" kern="1200" dirty="0"/>
        </a:p>
      </dsp:txBody>
      <dsp:txXfrm rot="-5400000">
        <a:off x="2434529" y="1173748"/>
        <a:ext cx="3800485" cy="740908"/>
      </dsp:txXfrm>
    </dsp:sp>
    <dsp:sp modelId="{D0F19EEA-8E7C-4C0B-BC84-FAAF477A68AF}">
      <dsp:nvSpPr>
        <dsp:cNvPr id="0" name=""/>
        <dsp:cNvSpPr/>
      </dsp:nvSpPr>
      <dsp:spPr>
        <a:xfrm>
          <a:off x="0" y="1031033"/>
          <a:ext cx="2434528" cy="10263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/>
            <a:t>2013-2014                    (Landsat OLI Data)</a:t>
          </a:r>
          <a:endParaRPr lang="en-IN" sz="1800" kern="1200" dirty="0"/>
        </a:p>
      </dsp:txBody>
      <dsp:txXfrm>
        <a:off x="50102" y="1081135"/>
        <a:ext cx="2334324" cy="926134"/>
      </dsp:txXfrm>
    </dsp:sp>
    <dsp:sp modelId="{BCB1C39B-EDBF-4542-9AFF-FDD056A61AFD}">
      <dsp:nvSpPr>
        <dsp:cNvPr id="0" name=""/>
        <dsp:cNvSpPr/>
      </dsp:nvSpPr>
      <dsp:spPr>
        <a:xfrm rot="5400000">
          <a:off x="3944276" y="550189"/>
          <a:ext cx="821070" cy="384056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kern="1200" dirty="0"/>
            <a:t>Glacier velocity (214 m): ~24.52 m/year </a:t>
          </a:r>
          <a:r>
            <a:rPr lang="en-IN" sz="1800" kern="1200" dirty="0"/>
            <a:t>(3.18 km - 6.36 km): ~32.89 m/year</a:t>
          </a:r>
        </a:p>
      </dsp:txBody>
      <dsp:txXfrm rot="-5400000">
        <a:off x="2434529" y="2100018"/>
        <a:ext cx="3800485" cy="740908"/>
      </dsp:txXfrm>
    </dsp:sp>
    <dsp:sp modelId="{345AF3F3-69D9-47D3-A69E-F8F3377CBCD5}">
      <dsp:nvSpPr>
        <dsp:cNvPr id="0" name=""/>
        <dsp:cNvSpPr/>
      </dsp:nvSpPr>
      <dsp:spPr>
        <a:xfrm>
          <a:off x="0" y="2153151"/>
          <a:ext cx="2434528" cy="63464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/>
            <a:t>2015</a:t>
          </a:r>
          <a:endParaRPr lang="en-IN" sz="2000" kern="1200" dirty="0"/>
        </a:p>
      </dsp:txBody>
      <dsp:txXfrm>
        <a:off x="30981" y="2184132"/>
        <a:ext cx="2372566" cy="572681"/>
      </dsp:txXfrm>
    </dsp:sp>
    <dsp:sp modelId="{67116F4A-AB15-4E13-8411-F0E325C8FE17}">
      <dsp:nvSpPr>
        <dsp:cNvPr id="0" name=""/>
        <dsp:cNvSpPr/>
      </dsp:nvSpPr>
      <dsp:spPr>
        <a:xfrm rot="5400000">
          <a:off x="3944276" y="1476459"/>
          <a:ext cx="821070" cy="384056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Mean glacier velocity (0-150 m): ~8 m/year</a:t>
          </a:r>
          <a:endParaRPr lang="en-IN" sz="1800" kern="1200" dirty="0"/>
        </a:p>
      </dsp:txBody>
      <dsp:txXfrm rot="-5400000">
        <a:off x="2434529" y="3026288"/>
        <a:ext cx="3800485" cy="740908"/>
      </dsp:txXfrm>
    </dsp:sp>
    <dsp:sp modelId="{ED8E1AD0-D865-4965-AC81-89324511F428}">
      <dsp:nvSpPr>
        <dsp:cNvPr id="0" name=""/>
        <dsp:cNvSpPr/>
      </dsp:nvSpPr>
      <dsp:spPr>
        <a:xfrm>
          <a:off x="0" y="2883574"/>
          <a:ext cx="2434528" cy="10263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 dirty="0"/>
            <a:t>2018-2019 (Sentinel-2 MSI Data)</a:t>
          </a:r>
          <a:endParaRPr lang="en-IN" sz="2100" kern="1200" dirty="0"/>
        </a:p>
      </dsp:txBody>
      <dsp:txXfrm>
        <a:off x="50102" y="2933676"/>
        <a:ext cx="2334324" cy="926134"/>
      </dsp:txXfrm>
    </dsp:sp>
    <dsp:sp modelId="{34828BC2-8B66-4B33-9A01-DCB260260D52}">
      <dsp:nvSpPr>
        <dsp:cNvPr id="0" name=""/>
        <dsp:cNvSpPr/>
      </dsp:nvSpPr>
      <dsp:spPr>
        <a:xfrm rot="5400000">
          <a:off x="4247641" y="1929586"/>
          <a:ext cx="41053" cy="401709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19050" bIns="9525" numCol="1" spcCol="1270" anchor="ctr" anchorCtr="0">
          <a:noAutofit/>
        </a:bodyPr>
        <a:lstStyle/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500" kern="1200"/>
        </a:p>
      </dsp:txBody>
      <dsp:txXfrm rot="-5400000">
        <a:off x="2259618" y="3919613"/>
        <a:ext cx="4015095" cy="37045"/>
      </dsp:txXfrm>
    </dsp:sp>
    <dsp:sp modelId="{C923464A-344D-4190-B85E-859BCCDB2730}">
      <dsp:nvSpPr>
        <dsp:cNvPr id="0" name=""/>
        <dsp:cNvSpPr/>
      </dsp:nvSpPr>
      <dsp:spPr>
        <a:xfrm>
          <a:off x="0" y="3912477"/>
          <a:ext cx="2259618" cy="513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9525" rIns="19050" bIns="952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505" y="3914982"/>
        <a:ext cx="2254608" cy="4630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3139D-2ACE-4375-8A67-5389ED09DB69}">
      <dsp:nvSpPr>
        <dsp:cNvPr id="0" name=""/>
        <dsp:cNvSpPr/>
      </dsp:nvSpPr>
      <dsp:spPr>
        <a:xfrm>
          <a:off x="267050" y="37240"/>
          <a:ext cx="2214256" cy="12240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Verify the feasibility of the model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Plotted the ROC curve</a:t>
          </a:r>
          <a:endParaRPr lang="en-IN" sz="1000" kern="1200" dirty="0"/>
        </a:p>
      </dsp:txBody>
      <dsp:txXfrm>
        <a:off x="267050" y="37240"/>
        <a:ext cx="2214256" cy="1224026"/>
      </dsp:txXfrm>
    </dsp:sp>
    <dsp:sp modelId="{04175525-034E-4267-A496-E1B3804975B1}">
      <dsp:nvSpPr>
        <dsp:cNvPr id="0" name=""/>
        <dsp:cNvSpPr/>
      </dsp:nvSpPr>
      <dsp:spPr>
        <a:xfrm>
          <a:off x="241602" y="1936890"/>
          <a:ext cx="2214256" cy="12240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Outburst susceptibility assessment model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P(Y=1)=</a:t>
          </a:r>
          <a14:m xmlns:a14="http://schemas.microsoft.com/office/drawing/2010/main">
            <m:oMath xmlns:m="http://schemas.openxmlformats.org/officeDocument/2006/math">
              <m:r>
                <a:rPr lang="en-IN" sz="1000" i="1" kern="1200" dirty="0" smtClean="0">
                  <a:latin typeface="Cambria Math" panose="02040503050406030204" pitchFamily="18" charset="0"/>
                </a:rPr>
                <m:t> {1+</m:t>
              </m:r>
              <m:r>
                <m:rPr>
                  <m:sty m:val="p"/>
                </m:rPr>
                <a:rPr lang="en-IN" sz="1000" i="1" kern="1200" dirty="0" smtClean="0">
                  <a:latin typeface="Cambria Math" panose="02040503050406030204" pitchFamily="18" charset="0"/>
                </a:rPr>
                <m:t>exp</m:t>
              </m:r>
              <m:r>
                <a:rPr lang="en-IN" sz="1000" i="1" kern="1200" dirty="0" smtClean="0">
                  <a:latin typeface="Cambria Math" panose="02040503050406030204" pitchFamily="18" charset="0"/>
                </a:rPr>
                <m:t>⁡[−(−12.424+4.88</m:t>
              </m:r>
              <m:sSub>
                <m:sSubPr>
                  <m:ctrlPr>
                    <a:rPr lang="el-GR" sz="10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000" b="0" i="1" kern="1200" smtClean="0">
                      <a:latin typeface="Cambria Math" panose="02040503050406030204" pitchFamily="18" charset="0"/>
                    </a:rPr>
                    <m:t>𝑋</m:t>
                  </m:r>
                </m:e>
                <m:sub>
                  <m:r>
                    <a:rPr lang="en-US" sz="1000" b="0" i="1" kern="1200" smtClean="0">
                      <a:latin typeface="Cambria Math" panose="02040503050406030204" pitchFamily="18" charset="0"/>
                    </a:rPr>
                    <m:t>1</m:t>
                  </m:r>
                </m:sub>
              </m:sSub>
              <m:r>
                <a:rPr lang="en-IN" sz="1000" i="1" kern="1200" dirty="0" smtClean="0">
                  <a:latin typeface="Cambria Math" panose="02040503050406030204" pitchFamily="18" charset="0"/>
                </a:rPr>
                <m:t>+</m:t>
              </m:r>
              <m:r>
                <a:rPr lang="en-US" sz="1000" i="1" kern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3</m:t>
              </m:r>
              <m:r>
                <a:rPr lang="en-US" sz="1000" b="0" i="1" kern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.17</m:t>
              </m:r>
              <m:sSub>
                <m:sSubPr>
                  <m:ctrlPr>
                    <a:rPr lang="el-GR" sz="100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000" b="0" i="1" kern="1200" dirty="0" smtClean="0">
                      <a:latin typeface="Cambria Math" panose="02040503050406030204" pitchFamily="18" charset="0"/>
                    </a:rPr>
                    <m:t>𝑋</m:t>
                  </m:r>
                </m:e>
                <m:sub>
                  <m:r>
                    <a:rPr lang="en-US" sz="1000" b="0" i="1" kern="1200" dirty="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  <m:r>
                <a:rPr lang="en-US" sz="1000" b="0" i="1" kern="1200" dirty="0" smtClean="0">
                  <a:latin typeface="Cambria Math" panose="02040503050406030204" pitchFamily="18" charset="0"/>
                </a:rPr>
                <m:t>+0.109</m:t>
              </m:r>
              <m:sSub>
                <m:sSubPr>
                  <m:ctrlPr>
                    <a:rPr lang="el-GR" sz="100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000" b="0" i="1" kern="1200" dirty="0" smtClean="0">
                      <a:latin typeface="Cambria Math" panose="02040503050406030204" pitchFamily="18" charset="0"/>
                    </a:rPr>
                    <m:t>𝑋</m:t>
                  </m:r>
                </m:e>
                <m:sub>
                  <m:r>
                    <a:rPr lang="en-US" sz="1000" b="0" i="1" kern="1200" dirty="0" smtClean="0">
                      <a:latin typeface="Cambria Math" panose="02040503050406030204" pitchFamily="18" charset="0"/>
                    </a:rPr>
                    <m:t>3</m:t>
                  </m:r>
                </m:sub>
              </m:sSub>
              <m:r>
                <a:rPr lang="en-US" sz="1000" b="0" i="1" kern="1200" dirty="0" smtClean="0">
                  <a:latin typeface="Cambria Math" panose="02040503050406030204" pitchFamily="18" charset="0"/>
                </a:rPr>
                <m:t>+0.196</m:t>
              </m:r>
              <m:sSub>
                <m:sSubPr>
                  <m:ctrlPr>
                    <a:rPr lang="el-GR" sz="100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000" b="0" i="1" kern="1200" dirty="0" smtClean="0">
                      <a:latin typeface="Cambria Math" panose="02040503050406030204" pitchFamily="18" charset="0"/>
                    </a:rPr>
                    <m:t>𝑋</m:t>
                  </m:r>
                </m:e>
                <m:sub>
                  <m:r>
                    <a:rPr lang="en-US" sz="1000" b="0" i="1" kern="1200" dirty="0" smtClean="0">
                      <a:latin typeface="Cambria Math" panose="02040503050406030204" pitchFamily="18" charset="0"/>
                    </a:rPr>
                    <m:t>4</m:t>
                  </m:r>
                </m:sub>
              </m:sSub>
              <m:r>
                <a:rPr lang="en-US" sz="1000" b="0" i="1" kern="1200" dirty="0" smtClean="0">
                  <a:latin typeface="Cambria Math" panose="02040503050406030204" pitchFamily="18" charset="0"/>
                </a:rPr>
                <m:t>+</m:t>
              </m:r>
              <m:r>
                <a:rPr lang="en-US" sz="1000" i="1" kern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0</m:t>
              </m:r>
              <m:r>
                <a:rPr lang="en-US" sz="1000" b="0" i="1" kern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.141</m:t>
              </m:r>
              <m:sSub>
                <m:sSubPr>
                  <m:ctrlPr>
                    <a:rPr lang="el-GR" sz="100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000" b="0" i="1" kern="1200" dirty="0" smtClean="0">
                      <a:latin typeface="Cambria Math" panose="02040503050406030204" pitchFamily="18" charset="0"/>
                    </a:rPr>
                    <m:t>𝑋</m:t>
                  </m:r>
                </m:e>
                <m:sub>
                  <m:r>
                    <a:rPr lang="en-US" sz="1000" b="0" i="1" kern="1200" dirty="0" smtClean="0">
                      <a:latin typeface="Cambria Math" panose="02040503050406030204" pitchFamily="18" charset="0"/>
                    </a:rPr>
                    <m:t>5</m:t>
                  </m:r>
                </m:sub>
              </m:sSub>
              <m:r>
                <a:rPr lang="en-US" sz="1000" b="0" i="1" kern="1200" dirty="0" smtClean="0">
                  <a:latin typeface="Cambria Math" panose="02040503050406030204" pitchFamily="18" charset="0"/>
                </a:rPr>
                <m:t>−3.294</m:t>
              </m:r>
              <m:sSub>
                <m:sSubPr>
                  <m:ctrlPr>
                    <a:rPr lang="en-IN" sz="100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000" b="0" i="1" kern="1200" dirty="0" smtClean="0">
                      <a:latin typeface="Cambria Math" panose="02040503050406030204" pitchFamily="18" charset="0"/>
                    </a:rPr>
                    <m:t>𝑋</m:t>
                  </m:r>
                </m:e>
                <m:sub>
                  <m:r>
                    <a:rPr lang="en-US" sz="1000" b="0" i="1" kern="1200" dirty="0" smtClean="0">
                      <a:latin typeface="Cambria Math" panose="02040503050406030204" pitchFamily="18" charset="0"/>
                    </a:rPr>
                    <m:t>6</m:t>
                  </m:r>
                </m:sub>
              </m:sSub>
              <m:r>
                <a:rPr lang="en-IN" sz="1000" i="1" kern="1200" dirty="0" smtClean="0">
                  <a:latin typeface="Cambria Math" panose="02040503050406030204" pitchFamily="18" charset="0"/>
                </a:rPr>
                <m:t>)]</m:t>
              </m:r>
              <m:sSup>
                <m:sSupPr>
                  <m:ctrlPr>
                    <a:rPr lang="en-IN" sz="1000" i="1" kern="1200" dirty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000" b="0" i="1" kern="1200" dirty="0" smtClean="0">
                      <a:latin typeface="Cambria Math" panose="02040503050406030204" pitchFamily="18" charset="0"/>
                    </a:rPr>
                    <m:t>}</m:t>
                  </m:r>
                </m:e>
                <m:sup>
                  <m:r>
                    <a:rPr lang="en-US" sz="1000" b="0" i="1" kern="1200" dirty="0" smtClean="0">
                      <a:latin typeface="Cambria Math" panose="02040503050406030204" pitchFamily="18" charset="0"/>
                    </a:rPr>
                    <m:t>−1</m:t>
                  </m:r>
                </m:sup>
              </m:sSup>
            </m:oMath>
          </a14:m>
          <a:endParaRPr lang="en-IN" sz="1000" kern="1200" dirty="0"/>
        </a:p>
      </dsp:txBody>
      <dsp:txXfrm>
        <a:off x="241602" y="1936890"/>
        <a:ext cx="2214256" cy="1224026"/>
      </dsp:txXfrm>
    </dsp:sp>
    <dsp:sp modelId="{5C35DF49-B98B-49B0-A246-27EE14463221}">
      <dsp:nvSpPr>
        <dsp:cNvPr id="0" name=""/>
        <dsp:cNvSpPr/>
      </dsp:nvSpPr>
      <dsp:spPr>
        <a:xfrm>
          <a:off x="2782857" y="942375"/>
          <a:ext cx="2214256" cy="12240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The results of the outburst susceptibility of MDLs</a:t>
          </a:r>
        </a:p>
      </dsp:txBody>
      <dsp:txXfrm>
        <a:off x="2782857" y="942375"/>
        <a:ext cx="2214256" cy="12240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412478-B963-A570-EEB2-919070CDCB9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2FC37B-61F9-6C9F-586B-A347D2A576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E8BEC4-A329-4C29-8F96-434D02CC567D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326F50-C6B5-4777-A471-246687B5F8D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Susceptibility assessment of different regions related to glacial hazards 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945E2-0CD7-312F-49E3-94DE3E4FCB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4AD1AD-75FA-4E38-9D31-93CE1C342C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12858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E78A70-73FA-4737-9DDA-5289EF3A0F16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Susceptibility assessment of different regions related to glacial hazards 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EF6E8A-92E2-45DC-A475-EB68735DC9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10735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F6E8A-92E2-45DC-A475-EB68735DC99D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0714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37624-67E3-F417-8B4B-4DC278772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CE37E2-4E61-16C7-6582-DE1D9D7E9B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947B67-2BD8-681A-6637-BBDF789EC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D654A-E98D-6D9C-2B9A-CEAFA81ABA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F6E8A-92E2-45DC-A475-EB68735DC99D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7445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55EA0-8E03-525D-D7C0-8D6CA9B29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B962FE-2EE3-97E2-8C59-BEDB8D9DE8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31C0F2-2461-C57C-B85E-00AB89A701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5E155-7F1B-C729-F336-25EEFE12A0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F6E8A-92E2-45DC-A475-EB68735DC99D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508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BDB6F-8A9E-D66C-DA72-BBBF38FD0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27D69E-B93C-3765-B884-0ACE6432E8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00E7FE-8690-1E5D-EBCD-C47450A4A8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4738B-616B-EECB-3F4C-9D84AA0CF9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F6E8A-92E2-45DC-A475-EB68735DC99D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3273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F6E8A-92E2-45DC-A475-EB68735DC99D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1843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F6E8A-92E2-45DC-A475-EB68735DC99D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5305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6EBEF-4D73-0FFC-474C-1D09B3238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8D96BF-4565-A4E9-2410-B7DAA71823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F553A1-C8D5-A875-9C6F-76AAD44C53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5429F7-728F-6E3A-D695-98222E892C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F6E8A-92E2-45DC-A475-EB68735DC99D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7149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5637" y="6459785"/>
            <a:ext cx="9328728" cy="39821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Susceptibility assessment of different regions related to glacial hazards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DD38D77-1691-E685-8F48-6E72CF18A3BD}"/>
              </a:ext>
            </a:extLst>
          </p:cNvPr>
          <p:cNvSpPr txBox="1">
            <a:spLocks/>
          </p:cNvSpPr>
          <p:nvPr userDrawn="1"/>
        </p:nvSpPr>
        <p:spPr>
          <a:xfrm>
            <a:off x="285866" y="6400800"/>
            <a:ext cx="9328728" cy="3982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60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 </a:t>
            </a:r>
            <a:r>
              <a:rPr lang="en-US" sz="1400" b="1" dirty="0"/>
              <a:t>Susceptibility assessment of different regions related to glacial hazards </a:t>
            </a:r>
            <a:endParaRPr lang="en-US" sz="140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5637" y="6459785"/>
            <a:ext cx="9328728" cy="39821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Susceptibility assessment of different regions related to glacial hazards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Title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68DD5A0-3828-A092-BE51-827256B8D8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5637" y="6459785"/>
            <a:ext cx="9328728" cy="3982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1400"/>
              <a:t>Susceptibility assessment of different regions related to glacial hazards </a:t>
            </a:r>
            <a:endParaRPr lang="en-US" sz="14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2400" b="0">
                <a:solidFill>
                  <a:schemeClr val="tx1">
                    <a:lumMod val="85000"/>
                    <a:lumOff val="15000"/>
                  </a:schemeClr>
                </a:solidFill>
                <a:latin typeface="Berlin Sans FB Demi" panose="020E0802020502020306" pitchFamily="34" charset="0"/>
              </a:defRPr>
            </a:lvl1pPr>
          </a:lstStyle>
          <a:p>
            <a:pPr algn="l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5637" y="6459785"/>
            <a:ext cx="9328728" cy="39821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Susceptibility assessment of different regions related to glacial hazards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5637" y="6459785"/>
            <a:ext cx="9328728" cy="39821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Susceptibility assessment of different regions related to glacial hazards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5637" y="6459785"/>
            <a:ext cx="9328728" cy="39821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Susceptibility assessment of different regions related to glacial hazards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5637" y="6459785"/>
            <a:ext cx="9328728" cy="39821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Susceptibility assessment of different regions related to glacial hazards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Susceptibility assessment of different regions related to glacial hazards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5637" y="6459785"/>
            <a:ext cx="9328728" cy="39821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Susceptibility assessment of different regions related to glacial hazards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61F3FCF-A3A6-E795-BF57-56ACC12BD0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5637" y="6459785"/>
            <a:ext cx="9328728" cy="3982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1400"/>
              <a:t>Susceptibility assessment of different regions related to glacial hazards </a:t>
            </a:r>
            <a:endParaRPr lang="en-US" sz="14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24.pn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7.xml"/><Relationship Id="rId4" Type="http://schemas.openxmlformats.org/officeDocument/2006/relationships/image" Target="../media/image25.png"/><Relationship Id="rId9" Type="http://schemas.microsoft.com/office/2007/relationships/diagramDrawing" Target="../diagrams/drawing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26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jpeg"/><Relationship Id="rId12" Type="http://schemas.openxmlformats.org/officeDocument/2006/relationships/image" Target="../media/image7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6.svg"/><Relationship Id="rId5" Type="http://schemas.openxmlformats.org/officeDocument/2006/relationships/diagramColors" Target="../diagrams/colors1.xml"/><Relationship Id="rId10" Type="http://schemas.openxmlformats.org/officeDocument/2006/relationships/image" Target="../media/image5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0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50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openxmlformats.org/officeDocument/2006/relationships/image" Target="../media/image6.png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30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3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B5090-8AD9-13C9-8460-0C3E225F7A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2063761"/>
          </a:xfrm>
        </p:spPr>
        <p:txBody>
          <a:bodyPr>
            <a:normAutofit/>
          </a:bodyPr>
          <a:lstStyle/>
          <a:p>
            <a:pPr algn="ctr"/>
            <a:r>
              <a:rPr lang="en-IN" sz="4800" dirty="0"/>
              <a:t>Susceptibility Assessment of different regions related to the Glacier Hazards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C84DB9-A960-3147-E00B-9EEE9F7254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7280" y="4455621"/>
            <a:ext cx="10061171" cy="1348832"/>
          </a:xfrm>
        </p:spPr>
        <p:txBody>
          <a:bodyPr>
            <a:normAutofit fontScale="77500" lnSpcReduction="20000"/>
          </a:bodyPr>
          <a:lstStyle/>
          <a:p>
            <a:pPr algn="ctr">
              <a:lnSpc>
                <a:spcPct val="100000"/>
              </a:lnSpc>
            </a:pPr>
            <a:r>
              <a:rPr lang="en-IN" sz="1800" spc="0" dirty="0"/>
              <a:t>Department of civil engineering </a:t>
            </a:r>
          </a:p>
          <a:p>
            <a:pPr algn="ctr">
              <a:lnSpc>
                <a:spcPct val="100000"/>
              </a:lnSpc>
            </a:pPr>
            <a:r>
              <a:rPr lang="en-IN" sz="1800" spc="0" dirty="0"/>
              <a:t>Indian institute of technology Guwahati</a:t>
            </a:r>
          </a:p>
          <a:p>
            <a:pPr algn="ctr">
              <a:lnSpc>
                <a:spcPct val="100000"/>
              </a:lnSpc>
            </a:pPr>
            <a:r>
              <a:rPr lang="en-IN" sz="1800" spc="0" dirty="0"/>
              <a:t>Assam (India) – 781039</a:t>
            </a:r>
          </a:p>
          <a:p>
            <a:pPr algn="ctr">
              <a:lnSpc>
                <a:spcPct val="100000"/>
              </a:lnSpc>
            </a:pPr>
            <a:r>
              <a:rPr lang="en-IN" sz="1800" spc="0" dirty="0"/>
              <a:t>2025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1F0D10E-4149-D6F6-443D-5A000F7C7976}"/>
              </a:ext>
            </a:extLst>
          </p:cNvPr>
          <p:cNvSpPr txBox="1">
            <a:spLocks/>
          </p:cNvSpPr>
          <p:nvPr/>
        </p:nvSpPr>
        <p:spPr>
          <a:xfrm>
            <a:off x="1033549" y="3071191"/>
            <a:ext cx="10058400" cy="9640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000" dirty="0"/>
              <a:t>CE – 594 GEOHAZARD SCIENCE AND ENGINEERING</a:t>
            </a:r>
          </a:p>
          <a:p>
            <a:pPr algn="ctr"/>
            <a:r>
              <a:rPr lang="en-IN" sz="2000" dirty="0"/>
              <a:t>Course Instructor </a:t>
            </a:r>
          </a:p>
          <a:p>
            <a:pPr algn="ctr"/>
            <a:r>
              <a:rPr lang="en-IN" sz="2000" dirty="0"/>
              <a:t>Dr. Rishikesh Bharti (Associate Professor)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2B13D86-616B-F315-C915-059E15BF88C6}"/>
              </a:ext>
            </a:extLst>
          </p:cNvPr>
          <p:cNvSpPr txBox="1">
            <a:spLocks/>
          </p:cNvSpPr>
          <p:nvPr/>
        </p:nvSpPr>
        <p:spPr>
          <a:xfrm>
            <a:off x="0" y="5322404"/>
            <a:ext cx="3528391" cy="9640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dirty="0">
                <a:solidFill>
                  <a:srgbClr val="0070C0"/>
                </a:solidFill>
              </a:rPr>
              <a:t>Cecilia L </a:t>
            </a:r>
            <a:r>
              <a:rPr lang="en-IN" sz="2000" dirty="0" err="1">
                <a:solidFill>
                  <a:srgbClr val="0070C0"/>
                </a:solidFill>
              </a:rPr>
              <a:t>Phanrang</a:t>
            </a:r>
            <a:r>
              <a:rPr lang="en-IN" sz="2000" dirty="0">
                <a:solidFill>
                  <a:srgbClr val="0070C0"/>
                </a:solidFill>
              </a:rPr>
              <a:t> -  (244104001)</a:t>
            </a:r>
          </a:p>
          <a:p>
            <a:r>
              <a:rPr lang="en-IN" sz="2000" dirty="0">
                <a:solidFill>
                  <a:srgbClr val="0070C0"/>
                </a:solidFill>
              </a:rPr>
              <a:t>M Harini Krishna -  (244104007)</a:t>
            </a:r>
          </a:p>
          <a:p>
            <a:r>
              <a:rPr lang="en-IN" sz="2000" dirty="0">
                <a:solidFill>
                  <a:srgbClr val="0070C0"/>
                </a:solidFill>
              </a:rPr>
              <a:t>Pritam Roy -  (244104009)</a:t>
            </a:r>
          </a:p>
          <a:p>
            <a:r>
              <a:rPr lang="en-IN" sz="2000" dirty="0" err="1">
                <a:solidFill>
                  <a:srgbClr val="0070C0"/>
                </a:solidFill>
              </a:rPr>
              <a:t>Srimaya</a:t>
            </a:r>
            <a:r>
              <a:rPr lang="en-IN" sz="2000" dirty="0">
                <a:solidFill>
                  <a:srgbClr val="0070C0"/>
                </a:solidFill>
              </a:rPr>
              <a:t> Mohapatra - (244104010)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20918E-557E-4D88-7080-015C356CF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2747" y="149087"/>
            <a:ext cx="1050043" cy="105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13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33736-6649-7099-7392-BCF9726E2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39902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IN" sz="4400" dirty="0">
                <a:solidFill>
                  <a:schemeClr val="accent2"/>
                </a:solidFill>
              </a:rPr>
              <a:t>Methodology 2 - Singh H. et al.</a:t>
            </a:r>
            <a:endParaRPr lang="en-IN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3DD557-1FF7-98D1-BBA8-B332A3770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B90BE-9A6F-F886-9BD9-B2CCE4E0B5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400" dirty="0"/>
              <a:t>Susceptibility assessment of different regions related to glacial hazards 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1814" y="2556603"/>
            <a:ext cx="775286" cy="383001"/>
          </a:xfrm>
          <a:prstGeom prst="rect">
            <a:avLst/>
          </a:prstGeom>
        </p:spPr>
      </p:pic>
      <p:sp>
        <p:nvSpPr>
          <p:cNvPr id="21" name="Flowchart: Process 20"/>
          <p:cNvSpPr/>
          <p:nvPr/>
        </p:nvSpPr>
        <p:spPr>
          <a:xfrm>
            <a:off x="324511" y="4098509"/>
            <a:ext cx="2017986" cy="1117808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Glacier ice thickness and overdeepening site identification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Flowchart: Process 30"/>
          <p:cNvSpPr/>
          <p:nvPr/>
        </p:nvSpPr>
        <p:spPr>
          <a:xfrm>
            <a:off x="324511" y="1989725"/>
            <a:ext cx="2017986" cy="1001310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Glacier surface velocity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Flowchart: Process 33"/>
          <p:cNvSpPr/>
          <p:nvPr/>
        </p:nvSpPr>
        <p:spPr>
          <a:xfrm>
            <a:off x="2531397" y="1997807"/>
            <a:ext cx="2034039" cy="993228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Sentinel-2 image (2016 -2022)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GIV Tool.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Flowchart: Process 34"/>
          <p:cNvSpPr/>
          <p:nvPr/>
        </p:nvSpPr>
        <p:spPr>
          <a:xfrm>
            <a:off x="4798429" y="1987014"/>
            <a:ext cx="2240585" cy="1037829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dirty="0">
                <a:solidFill>
                  <a:schemeClr val="tx1"/>
                </a:solidFill>
              </a:rPr>
              <a:t>Enhancement and correction of satellite images</a:t>
            </a:r>
          </a:p>
        </p:txBody>
      </p:sp>
      <p:sp>
        <p:nvSpPr>
          <p:cNvPr id="36" name="Flowchart: Process 35"/>
          <p:cNvSpPr/>
          <p:nvPr/>
        </p:nvSpPr>
        <p:spPr>
          <a:xfrm>
            <a:off x="9679202" y="1987015"/>
            <a:ext cx="2038709" cy="1037829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dirty="0">
                <a:solidFill>
                  <a:schemeClr val="tx1"/>
                </a:solidFill>
              </a:rPr>
              <a:t>Compare displacement between 2 images.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lowchart: Process 36"/>
          <p:cNvSpPr/>
          <p:nvPr/>
        </p:nvSpPr>
        <p:spPr>
          <a:xfrm>
            <a:off x="7233984" y="1987016"/>
            <a:ext cx="2254756" cy="1037829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dirty="0">
                <a:solidFill>
                  <a:schemeClr val="tx1"/>
                </a:solidFill>
              </a:rPr>
              <a:t>Divide image into small windows.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9" name="Straight Connector 38"/>
          <p:cNvCxnSpPr>
            <a:stCxn id="31" idx="3"/>
            <a:endCxn id="34" idx="1"/>
          </p:cNvCxnSpPr>
          <p:nvPr/>
        </p:nvCxnSpPr>
        <p:spPr>
          <a:xfrm>
            <a:off x="2342497" y="2490380"/>
            <a:ext cx="188900" cy="4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4" idx="3"/>
            <a:endCxn id="35" idx="1"/>
          </p:cNvCxnSpPr>
          <p:nvPr/>
        </p:nvCxnSpPr>
        <p:spPr>
          <a:xfrm>
            <a:off x="4565436" y="2494421"/>
            <a:ext cx="232993" cy="115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35" idx="3"/>
            <a:endCxn id="37" idx="1"/>
          </p:cNvCxnSpPr>
          <p:nvPr/>
        </p:nvCxnSpPr>
        <p:spPr>
          <a:xfrm>
            <a:off x="7039014" y="2505929"/>
            <a:ext cx="194970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7" idx="3"/>
            <a:endCxn id="36" idx="1"/>
          </p:cNvCxnSpPr>
          <p:nvPr/>
        </p:nvCxnSpPr>
        <p:spPr>
          <a:xfrm flipV="1">
            <a:off x="9488740" y="2505930"/>
            <a:ext cx="19046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owchart: Process 56"/>
          <p:cNvSpPr/>
          <p:nvPr/>
        </p:nvSpPr>
        <p:spPr>
          <a:xfrm>
            <a:off x="2545199" y="3487649"/>
            <a:ext cx="2759032" cy="2327453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DEM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Glacier surface velocity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Glacier boundary or flow line (RGI)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HIGHTEM tool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Flowchart: Process 58"/>
              <p:cNvSpPr/>
              <p:nvPr/>
            </p:nvSpPr>
            <p:spPr>
              <a:xfrm>
                <a:off x="5506933" y="3487649"/>
                <a:ext cx="6210978" cy="2327453"/>
              </a:xfrm>
              <a:prstGeom prst="flowChartProcess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96000" rtlCol="0" anchor="ctr"/>
              <a:lstStyle/>
              <a:p>
                <a:pPr algn="ctr"/>
                <a:r>
                  <a:rPr lang="en-IN" dirty="0">
                    <a:solidFill>
                      <a:schemeClr val="tx1"/>
                    </a:solidFill>
                    <a:latin typeface="+mj-lt"/>
                  </a:rPr>
                  <a:t>Shallow ice Approximation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IN" dirty="0">
                    <a:solidFill>
                      <a:schemeClr val="tx1"/>
                    </a:solidFill>
                    <a:latin typeface="+mj-lt"/>
                  </a:rPr>
                  <a:t>Apply Glen’s flow law:</a:t>
                </a:r>
              </a:p>
              <a:p>
                <a:pPr algn="ctr"/>
                <a:r>
                  <a:rPr lang="el-GR" dirty="0">
                    <a:solidFill>
                      <a:schemeClr val="tx1"/>
                    </a:solidFill>
                    <a:latin typeface="+mj-lt"/>
                  </a:rPr>
                  <a:t>έ</a:t>
                </a:r>
                <a:r>
                  <a:rPr lang="en-IN" dirty="0">
                    <a:solidFill>
                      <a:schemeClr val="tx1"/>
                    </a:solidFill>
                    <a:latin typeface="+mj-lt"/>
                  </a:rPr>
                  <a:t> =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τ</m:t>
                    </m:r>
                    <m:r>
                      <a:rPr lang="en-IN" b="0" i="1" baseline="3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baseline="30000" dirty="0">
                  <a:solidFill>
                    <a:schemeClr val="tx1"/>
                  </a:solidFill>
                  <a:latin typeface="+mj-lt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IN" dirty="0">
                    <a:solidFill>
                      <a:schemeClr val="tx1"/>
                    </a:solidFill>
                    <a:latin typeface="+mj-lt"/>
                  </a:rPr>
                  <a:t>Glacier thickness</a:t>
                </a:r>
              </a:p>
              <a:p>
                <a:pPr algn="ctr"/>
                <a:r>
                  <a:rPr lang="en-IN" dirty="0">
                    <a:solidFill>
                      <a:schemeClr val="tx1"/>
                    </a:solidFill>
                    <a:latin typeface="+mj-lt"/>
                  </a:rPr>
                  <a:t>H =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en-I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g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1.5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I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I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sup>
                            </m:sSup>
                          </m:num>
                          <m:den>
                            <m:r>
                              <m:rPr>
                                <m:sty m:val="p"/>
                              </m:rPr>
                              <a:rPr lang="en-I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I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  <m:sup>
                                <m:r>
                                  <a:rPr lang="en-I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I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ρgSinα</m:t>
                                </m:r>
                                <m:r>
                                  <a:rPr lang="en-I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I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den>
                        </m:f>
                      </m:e>
                    </m:rad>
                  </m:oMath>
                </a14:m>
                <a:endParaRPr lang="en-US" baseline="30000" dirty="0">
                  <a:solidFill>
                    <a:schemeClr val="tx1"/>
                  </a:solidFill>
                  <a:latin typeface="+mj-lt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IN" dirty="0">
                    <a:solidFill>
                      <a:schemeClr val="tx1"/>
                    </a:solidFill>
                    <a:latin typeface="+mj-lt"/>
                  </a:rPr>
                  <a:t>Basal shear</a:t>
                </a:r>
              </a:p>
              <a:p>
                <a:pPr algn="ctr"/>
                <a:r>
                  <a:rPr lang="en-IN" dirty="0">
                    <a:solidFill>
                      <a:schemeClr val="tx1"/>
                    </a:solidFill>
                    <a:latin typeface="+mj-lt"/>
                  </a:rPr>
                  <a:t>τ</a:t>
                </a:r>
                <a:r>
                  <a:rPr lang="en-IN" baseline="-25000" dirty="0">
                    <a:solidFill>
                      <a:schemeClr val="tx1"/>
                    </a:solidFill>
                    <a:latin typeface="+mj-lt"/>
                  </a:rPr>
                  <a:t>b</a:t>
                </a:r>
                <a:r>
                  <a:rPr lang="en-IN" dirty="0">
                    <a:solidFill>
                      <a:schemeClr val="tx1"/>
                    </a:solidFill>
                    <a:latin typeface="+mj-lt"/>
                  </a:rPr>
                  <a:t> = fρgHSinα</a:t>
                </a:r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algn="ctr"/>
                <a:endParaRPr lang="en-US" baseline="30000" dirty="0">
                  <a:solidFill>
                    <a:schemeClr val="tx1"/>
                  </a:solidFill>
                </a:endParaRPr>
              </a:p>
              <a:p>
                <a:pPr algn="ctr"/>
                <a:endParaRPr lang="en-US" baseline="3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Flowchart: Process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933" y="3487649"/>
                <a:ext cx="6210978" cy="2327453"/>
              </a:xfrm>
              <a:prstGeom prst="flowChartProcess">
                <a:avLst/>
              </a:prstGeom>
              <a:blipFill rotWithShape="0">
                <a:blip r:embed="rId3"/>
                <a:stretch>
                  <a:fillRect l="-489" t="-779" b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/>
          <p:cNvCxnSpPr>
            <a:stCxn id="57" idx="1"/>
            <a:endCxn id="21" idx="3"/>
          </p:cNvCxnSpPr>
          <p:nvPr/>
        </p:nvCxnSpPr>
        <p:spPr>
          <a:xfrm flipH="1">
            <a:off x="2342497" y="4651376"/>
            <a:ext cx="202702" cy="60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stCxn id="57" idx="3"/>
            <a:endCxn id="59" idx="1"/>
          </p:cNvCxnSpPr>
          <p:nvPr/>
        </p:nvCxnSpPr>
        <p:spPr>
          <a:xfrm>
            <a:off x="5304231" y="4651376"/>
            <a:ext cx="2027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111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33736-6649-7099-7392-BCF9726E2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5664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IN" sz="4400" dirty="0">
                <a:solidFill>
                  <a:schemeClr val="accent2"/>
                </a:solidFill>
              </a:rPr>
              <a:t>Methodology 2 - Singh H. et al.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3DD557-1FF7-98D1-BBA8-B332A3770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B90BE-9A6F-F886-9BD9-B2CCE4E0B5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400" dirty="0"/>
              <a:t>Susceptibility assessment of different regions related to glacial hazards </a:t>
            </a:r>
          </a:p>
        </p:txBody>
      </p:sp>
      <p:sp>
        <p:nvSpPr>
          <p:cNvPr id="8" name="Flowchart: Process 7"/>
          <p:cNvSpPr/>
          <p:nvPr/>
        </p:nvSpPr>
        <p:spPr>
          <a:xfrm>
            <a:off x="1193411" y="4873550"/>
            <a:ext cx="2017986" cy="1141242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Glacial lake outburst flood susceptibility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lowchart: Process 18"/>
          <p:cNvSpPr/>
          <p:nvPr/>
        </p:nvSpPr>
        <p:spPr>
          <a:xfrm>
            <a:off x="1193411" y="3485345"/>
            <a:ext cx="2017986" cy="993229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Flood modelling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lowchart: Process 19"/>
          <p:cNvSpPr/>
          <p:nvPr/>
        </p:nvSpPr>
        <p:spPr>
          <a:xfrm>
            <a:off x="1193411" y="2069678"/>
            <a:ext cx="2017986" cy="1005928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Estimation of ice dammed and future lake volume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lowchart: Process 13"/>
          <p:cNvSpPr/>
          <p:nvPr/>
        </p:nvSpPr>
        <p:spPr>
          <a:xfrm>
            <a:off x="3397019" y="2076028"/>
            <a:ext cx="2034039" cy="993228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NDWI of Sentinel-2 image (2016 -2022)</a:t>
            </a:r>
          </a:p>
        </p:txBody>
      </p:sp>
      <p:sp>
        <p:nvSpPr>
          <p:cNvPr id="15" name="Flowchart: Process 14"/>
          <p:cNvSpPr/>
          <p:nvPr/>
        </p:nvSpPr>
        <p:spPr>
          <a:xfrm>
            <a:off x="5671410" y="2069678"/>
            <a:ext cx="1817212" cy="993228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V= 0.104A</a:t>
            </a:r>
            <a:r>
              <a:rPr lang="en-US" baseline="-25000" dirty="0">
                <a:solidFill>
                  <a:schemeClr val="tx1"/>
                </a:solidFill>
              </a:rPr>
              <a:t>L</a:t>
            </a:r>
            <a:r>
              <a:rPr lang="en-US" baseline="30000" dirty="0">
                <a:solidFill>
                  <a:schemeClr val="tx1"/>
                </a:solidFill>
              </a:rPr>
              <a:t>1.42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7" name="Straight Connector 6"/>
          <p:cNvCxnSpPr>
            <a:stCxn id="20" idx="3"/>
            <a:endCxn id="14" idx="1"/>
          </p:cNvCxnSpPr>
          <p:nvPr/>
        </p:nvCxnSpPr>
        <p:spPr>
          <a:xfrm>
            <a:off x="3211397" y="2572642"/>
            <a:ext cx="1856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4" idx="3"/>
            <a:endCxn id="15" idx="1"/>
          </p:cNvCxnSpPr>
          <p:nvPr/>
        </p:nvCxnSpPr>
        <p:spPr>
          <a:xfrm flipV="1">
            <a:off x="5431058" y="2566292"/>
            <a:ext cx="240352" cy="6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lowchart: Process 21"/>
          <p:cNvSpPr/>
          <p:nvPr/>
        </p:nvSpPr>
        <p:spPr>
          <a:xfrm>
            <a:off x="3397019" y="3453133"/>
            <a:ext cx="2546581" cy="1100720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24000"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DEM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River cross section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HEC-RAS tool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Planet lab imagery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lowchart: Process 22"/>
          <p:cNvSpPr/>
          <p:nvPr/>
        </p:nvSpPr>
        <p:spPr>
          <a:xfrm>
            <a:off x="6126480" y="3453133"/>
            <a:ext cx="2017986" cy="1100720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dirty="0">
                <a:solidFill>
                  <a:schemeClr val="tx1"/>
                </a:solidFill>
              </a:rPr>
              <a:t>2D – hydrodynamic modelling simulation -22</a:t>
            </a:r>
            <a:r>
              <a:rPr lang="en-IN" baseline="30000" dirty="0">
                <a:solidFill>
                  <a:schemeClr val="tx1"/>
                </a:solidFill>
              </a:rPr>
              <a:t>nd</a:t>
            </a:r>
            <a:r>
              <a:rPr lang="en-IN" dirty="0">
                <a:solidFill>
                  <a:schemeClr val="tx1"/>
                </a:solidFill>
              </a:rPr>
              <a:t>/May/2022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3211397" y="4033580"/>
            <a:ext cx="1856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211397" y="5360688"/>
            <a:ext cx="1856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lowchart: Process 26"/>
          <p:cNvSpPr/>
          <p:nvPr/>
        </p:nvSpPr>
        <p:spPr>
          <a:xfrm>
            <a:off x="8327345" y="3453132"/>
            <a:ext cx="2077895" cy="1100721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dirty="0">
                <a:solidFill>
                  <a:schemeClr val="tx1"/>
                </a:solidFill>
              </a:rPr>
              <a:t>Validation of post event morphological changes of stream.</a:t>
            </a:r>
          </a:p>
        </p:txBody>
      </p:sp>
      <p:cxnSp>
        <p:nvCxnSpPr>
          <p:cNvPr id="17" name="Straight Connector 16"/>
          <p:cNvCxnSpPr>
            <a:stCxn id="22" idx="3"/>
            <a:endCxn id="23" idx="1"/>
          </p:cNvCxnSpPr>
          <p:nvPr/>
        </p:nvCxnSpPr>
        <p:spPr>
          <a:xfrm>
            <a:off x="5943600" y="4003493"/>
            <a:ext cx="182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3" idx="3"/>
            <a:endCxn id="27" idx="1"/>
          </p:cNvCxnSpPr>
          <p:nvPr/>
        </p:nvCxnSpPr>
        <p:spPr>
          <a:xfrm>
            <a:off x="8144466" y="4003493"/>
            <a:ext cx="1828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lowchart: Process 37"/>
          <p:cNvSpPr/>
          <p:nvPr/>
        </p:nvSpPr>
        <p:spPr>
          <a:xfrm>
            <a:off x="3413072" y="4873549"/>
            <a:ext cx="2713408" cy="1111155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10 critical factors selection based on previous GLOFs.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AHP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Flowchart: Process 38"/>
          <p:cNvSpPr/>
          <p:nvPr/>
        </p:nvSpPr>
        <p:spPr>
          <a:xfrm>
            <a:off x="6309359" y="4873548"/>
            <a:ext cx="2017986" cy="1111155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W</a:t>
            </a:r>
            <a:r>
              <a:rPr lang="en-IN" baseline="-25000" dirty="0">
                <a:solidFill>
                  <a:schemeClr val="tx1"/>
                </a:solidFill>
              </a:rPr>
              <a:t>s</a:t>
            </a:r>
            <a:r>
              <a:rPr lang="en-IN" dirty="0">
                <a:solidFill>
                  <a:schemeClr val="tx1"/>
                </a:solidFill>
              </a:rPr>
              <a:t> = ∑C</a:t>
            </a:r>
            <a:r>
              <a:rPr lang="en-IN" baseline="-25000" dirty="0">
                <a:solidFill>
                  <a:schemeClr val="tx1"/>
                </a:solidFill>
              </a:rPr>
              <a:t>i</a:t>
            </a:r>
            <a:r>
              <a:rPr lang="en-IN" dirty="0">
                <a:solidFill>
                  <a:schemeClr val="tx1"/>
                </a:solidFill>
              </a:rPr>
              <a:t>× W</a:t>
            </a:r>
            <a:r>
              <a:rPr lang="en-IN" baseline="-25000" dirty="0">
                <a:solidFill>
                  <a:schemeClr val="tx1"/>
                </a:solidFill>
              </a:rPr>
              <a:t>i</a:t>
            </a:r>
            <a:endParaRPr lang="en-US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Flowchart: Process 39"/>
              <p:cNvSpPr/>
              <p:nvPr/>
            </p:nvSpPr>
            <p:spPr>
              <a:xfrm>
                <a:off x="8538484" y="4873547"/>
                <a:ext cx="2017986" cy="1111155"/>
              </a:xfrm>
              <a:prstGeom prst="flowChartProcess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>
                    <a:solidFill>
                      <a:schemeClr val="tx1"/>
                    </a:solidFill>
                    <a:latin typeface="+mj-lt"/>
                  </a:rPr>
                  <a:t>For matrix consistency:</a:t>
                </a:r>
              </a:p>
              <a:p>
                <a:pPr algn="ctr"/>
                <a:r>
                  <a:rPr lang="en-IN" dirty="0">
                    <a:solidFill>
                      <a:schemeClr val="tx1"/>
                    </a:solidFill>
                    <a:latin typeface="+mj-lt"/>
                  </a:rPr>
                  <a:t>CR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I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CI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I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RI</m:t>
                        </m:r>
                      </m:den>
                    </m:f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+mj-lt"/>
                  </a:rPr>
                  <a:t>&lt; 0.1</a:t>
                </a:r>
              </a:p>
            </p:txBody>
          </p:sp>
        </mc:Choice>
        <mc:Fallback xmlns="">
          <p:sp>
            <p:nvSpPr>
              <p:cNvPr id="40" name="Flowchart: Process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484" y="4873547"/>
                <a:ext cx="2017986" cy="1111155"/>
              </a:xfrm>
              <a:prstGeom prst="flowChartProcess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/>
          <p:cNvCxnSpPr>
            <a:stCxn id="38" idx="3"/>
            <a:endCxn id="39" idx="1"/>
          </p:cNvCxnSpPr>
          <p:nvPr/>
        </p:nvCxnSpPr>
        <p:spPr>
          <a:xfrm flipV="1">
            <a:off x="6126480" y="5429126"/>
            <a:ext cx="182879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39" idx="3"/>
            <a:endCxn id="40" idx="1"/>
          </p:cNvCxnSpPr>
          <p:nvPr/>
        </p:nvCxnSpPr>
        <p:spPr>
          <a:xfrm flipV="1">
            <a:off x="8327345" y="5429125"/>
            <a:ext cx="211139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924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33736-6649-7099-7392-BCF9726E2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3 - Ziyang et al. </a:t>
            </a:r>
            <a:endParaRPr lang="en-IN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6CB4317-6EAC-5F1A-FA92-12BEE6E934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7567356"/>
              </p:ext>
            </p:extLst>
          </p:nvPr>
        </p:nvGraphicFramePr>
        <p:xfrm>
          <a:off x="1036320" y="1190694"/>
          <a:ext cx="999744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3DD557-1FF7-98D1-BBA8-B332A3770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B90BE-9A6F-F886-9BD9-B2CCE4E0B5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400"/>
              <a:t>Susceptibility assessment of different regions related to glacial hazards </a:t>
            </a:r>
            <a:endParaRPr lang="en-US" sz="14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B65313-2D9B-42FB-0DA5-1A8EE0680E9E}"/>
              </a:ext>
            </a:extLst>
          </p:cNvPr>
          <p:cNvSpPr/>
          <p:nvPr/>
        </p:nvSpPr>
        <p:spPr>
          <a:xfrm>
            <a:off x="9193037" y="4328795"/>
            <a:ext cx="1710406" cy="1004569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0BF13683-6F94-7290-8CB2-B88893C6FAAA}"/>
              </a:ext>
            </a:extLst>
          </p:cNvPr>
          <p:cNvSpPr/>
          <p:nvPr/>
        </p:nvSpPr>
        <p:spPr>
          <a:xfrm>
            <a:off x="9111860" y="3870961"/>
            <a:ext cx="3063239" cy="2080824"/>
          </a:xfrm>
          <a:prstGeom prst="wedgeEllipseCallou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FF3B19-E839-5283-AA58-F4B4DF4F2317}"/>
                  </a:ext>
                </a:extLst>
              </p:cNvPr>
              <p:cNvSpPr txBox="1"/>
              <p:nvPr/>
            </p:nvSpPr>
            <p:spPr>
              <a:xfrm>
                <a:off x="9111860" y="4010950"/>
                <a:ext cx="3063239" cy="2150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50" b="0" i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m:rPr>
                          <m:sty m:val="p"/>
                        </m:rPr>
                        <a:rPr lang="en-US" sz="1050" i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DWI</m:t>
                      </m:r>
                      <m:r>
                        <a:rPr lang="en-US" sz="1050" i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9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9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050" i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050" i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NIR</m:t>
                              </m:r>
                            </m:sub>
                          </m:sSub>
                          <m:r>
                            <a:rPr lang="en-US" sz="1050" i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9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050" i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050" i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BLUE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sz="9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050" i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050" i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NIR</m:t>
                              </m:r>
                            </m:sub>
                          </m:sSub>
                          <m:r>
                            <a:rPr lang="en-US" sz="1050" i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9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050" i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050" i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BLUE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200" dirty="0">
                  <a:solidFill>
                    <a:srgbClr val="000000"/>
                  </a:solidFill>
                  <a:effectLst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sz="1100" i="0" dirty="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50" i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NDSI</m:t>
                      </m:r>
                      <m:r>
                        <a:rPr lang="en-US" sz="1050" i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9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9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050" i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050" i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NIR</m:t>
                              </m:r>
                            </m:sub>
                          </m:sSub>
                          <m:r>
                            <a:rPr lang="en-US" sz="1050" i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9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050" i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050" i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BLUE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sz="9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050" i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050" i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NIR</m:t>
                              </m:r>
                            </m:sub>
                          </m:sSub>
                          <m:r>
                            <a:rPr lang="en-US" sz="1050" i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9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050" i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050" i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BLUE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N" sz="1200" dirty="0"/>
              </a:p>
              <a:p>
                <a:endParaRPr lang="en-IN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900" i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Error</m:t>
                      </m:r>
                      <m:r>
                        <a:rPr lang="en-US" sz="900" i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9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900" i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C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900" i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G</m:t>
                          </m:r>
                        </m:den>
                      </m:f>
                      <m:r>
                        <a:rPr lang="en-US" sz="900" i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f>
                        <m:fPr>
                          <m:ctrlPr>
                            <a:rPr lang="en-IN" sz="9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9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900" i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en-US" sz="900" i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900" i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900" i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×0.6872</m:t>
                      </m:r>
                    </m:oMath>
                  </m:oMathPara>
                </a14:m>
                <a:endParaRPr lang="en-IN" sz="900" dirty="0">
                  <a:solidFill>
                    <a:srgbClr val="000000"/>
                  </a:solidFill>
                  <a:effectLst/>
                  <a:ea typeface="Cambria" panose="02040503050406030204" pitchFamily="18" charset="0"/>
                  <a:cs typeface="Cambria" panose="02040503050406030204" pitchFamily="18" charset="0"/>
                </a:endParaRPr>
              </a:p>
              <a:p>
                <a:endParaRPr lang="en-IN" sz="900" dirty="0">
                  <a:solidFill>
                    <a:srgbClr val="000000"/>
                  </a:solidFill>
                  <a:ea typeface="Cambria" panose="02040503050406030204" pitchFamily="18" charset="0"/>
                  <a:cs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900" i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R</m:t>
                      </m:r>
                      <m:r>
                        <a:rPr lang="en-US" sz="900" i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9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900" i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Error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900" i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A</m:t>
                          </m:r>
                        </m:den>
                      </m:f>
                      <m:r>
                        <a:rPr lang="en-US" sz="900" i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×100%</m:t>
                      </m:r>
                    </m:oMath>
                  </m:oMathPara>
                </a14:m>
                <a:endParaRPr lang="en-IN" sz="900" dirty="0">
                  <a:solidFill>
                    <a:srgbClr val="000000"/>
                  </a:solidFill>
                  <a:effectLst/>
                  <a:latin typeface="+mj-lt"/>
                  <a:ea typeface="Cambria" panose="02040503050406030204" pitchFamily="18" charset="0"/>
                  <a:cs typeface="Cambria" panose="02040503050406030204" pitchFamily="18" charset="0"/>
                </a:endParaRPr>
              </a:p>
              <a:p>
                <a:pPr algn="ctr"/>
                <a:endParaRPr lang="en-IN" sz="900" dirty="0">
                  <a:solidFill>
                    <a:srgbClr val="000000"/>
                  </a:solidFill>
                  <a:effectLst/>
                  <a:ea typeface="Cambria" panose="02040503050406030204" pitchFamily="18" charset="0"/>
                  <a:cs typeface="Cambria" panose="02040503050406030204" pitchFamily="18" charset="0"/>
                </a:endParaRPr>
              </a:p>
              <a:p>
                <a:pPr algn="ctr"/>
                <a:endParaRPr lang="en-IN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FF3B19-E839-5283-AA58-F4B4DF4F2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860" y="4010950"/>
                <a:ext cx="3063239" cy="21503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A063F14-C99B-1570-4C4D-B3FB69F78C96}"/>
              </a:ext>
            </a:extLst>
          </p:cNvPr>
          <p:cNvSpPr txBox="1"/>
          <p:nvPr/>
        </p:nvSpPr>
        <p:spPr>
          <a:xfrm>
            <a:off x="9265920" y="4673600"/>
            <a:ext cx="634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Formulas used:</a:t>
            </a:r>
            <a:endParaRPr lang="en-IN" sz="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C851A1-B92D-A5E9-6021-B54C81C53EA8}"/>
              </a:ext>
            </a:extLst>
          </p:cNvPr>
          <p:cNvSpPr txBox="1"/>
          <p:nvPr/>
        </p:nvSpPr>
        <p:spPr>
          <a:xfrm>
            <a:off x="1158240" y="1806227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Data collection and MDL identification: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8735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52E22-6BA1-FE19-D512-7FE89DA67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3 - Ziyang et al. 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40001-8B99-60F6-DE02-646AAF594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7C96B-BFA7-C7E3-2BAB-8916A842B3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400"/>
              <a:t>Susceptibility assessment of different regions related to glacial hazards </a:t>
            </a:r>
            <a:endParaRPr lang="en-US" sz="1400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5FC5DD9-E824-D477-DF8A-EC11C2E0D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en-IN" dirty="0"/>
          </a:p>
          <a:p>
            <a:pPr lvl="0"/>
            <a:endParaRPr lang="en-IN" dirty="0"/>
          </a:p>
          <a:p>
            <a:pPr lvl="0"/>
            <a:endParaRPr lang="en-IN" dirty="0"/>
          </a:p>
          <a:p>
            <a:pPr lvl="0"/>
            <a:endParaRPr lang="en-IN" dirty="0"/>
          </a:p>
          <a:p>
            <a:pPr lvl="0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Diagram 21">
                <a:extLst>
                  <a:ext uri="{FF2B5EF4-FFF2-40B4-BE49-F238E27FC236}">
                    <a16:creationId xmlns:a16="http://schemas.microsoft.com/office/drawing/2014/main" id="{180622EB-ADAB-0FA7-408C-610CD189915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99882530"/>
                  </p:ext>
                </p:extLst>
              </p:nvPr>
            </p:nvGraphicFramePr>
            <p:xfrm>
              <a:off x="1036320" y="1845733"/>
              <a:ext cx="10234335" cy="445938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22" name="Diagram 21">
                <a:extLst>
                  <a:ext uri="{FF2B5EF4-FFF2-40B4-BE49-F238E27FC236}">
                    <a16:creationId xmlns:a16="http://schemas.microsoft.com/office/drawing/2014/main" id="{180622EB-ADAB-0FA7-408C-610CD189915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99882530"/>
                  </p:ext>
                </p:extLst>
              </p:nvPr>
            </p:nvGraphicFramePr>
            <p:xfrm>
              <a:off x="1036320" y="1845733"/>
              <a:ext cx="10234335" cy="445938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42DF291-95BC-8373-D9B7-E9B18F200E62}"/>
              </a:ext>
            </a:extLst>
          </p:cNvPr>
          <p:cNvCxnSpPr>
            <a:cxnSpLocks/>
          </p:cNvCxnSpPr>
          <p:nvPr/>
        </p:nvCxnSpPr>
        <p:spPr>
          <a:xfrm flipV="1">
            <a:off x="10487327" y="3975100"/>
            <a:ext cx="0" cy="70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8E1962F-97C3-788B-CFFF-600F7C1EC00B}"/>
              </a:ext>
            </a:extLst>
          </p:cNvPr>
          <p:cNvCxnSpPr>
            <a:cxnSpLocks/>
          </p:cNvCxnSpPr>
          <p:nvPr/>
        </p:nvCxnSpPr>
        <p:spPr>
          <a:xfrm flipH="1">
            <a:off x="4165600" y="4045893"/>
            <a:ext cx="63217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Speech Bubble: Oval 55">
            <a:extLst>
              <a:ext uri="{FF2B5EF4-FFF2-40B4-BE49-F238E27FC236}">
                <a16:creationId xmlns:a16="http://schemas.microsoft.com/office/drawing/2014/main" id="{6A492FB1-6A97-CDD1-87BE-A2340C464055}"/>
              </a:ext>
            </a:extLst>
          </p:cNvPr>
          <p:cNvSpPr/>
          <p:nvPr/>
        </p:nvSpPr>
        <p:spPr>
          <a:xfrm>
            <a:off x="8353260" y="4179708"/>
            <a:ext cx="3081695" cy="1654964"/>
          </a:xfrm>
          <a:prstGeom prst="wedgeEllipseCallou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00253EC-99AF-A058-6D90-FF85105880E4}"/>
              </a:ext>
            </a:extLst>
          </p:cNvPr>
          <p:cNvSpPr txBox="1"/>
          <p:nvPr/>
        </p:nvSpPr>
        <p:spPr>
          <a:xfrm>
            <a:off x="8859750" y="4311178"/>
            <a:ext cx="3393440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Six factors are:</a:t>
            </a:r>
          </a:p>
          <a:p>
            <a:pPr marL="400050" indent="-400050">
              <a:buAutoNum type="romanLcPeriod"/>
            </a:pPr>
            <a:r>
              <a:rPr lang="en-US" sz="1100" dirty="0"/>
              <a:t>MDL area expansion rate</a:t>
            </a:r>
          </a:p>
          <a:p>
            <a:pPr marL="400050" indent="-400050">
              <a:buAutoNum type="romanLcPeriod"/>
            </a:pPr>
            <a:r>
              <a:rPr lang="en-US" sz="1100" dirty="0"/>
              <a:t>Glacier slope</a:t>
            </a:r>
          </a:p>
          <a:p>
            <a:pPr marL="400050" indent="-400050">
              <a:buAutoNum type="romanLcPeriod"/>
            </a:pPr>
            <a:r>
              <a:rPr lang="en-US" sz="1100" dirty="0"/>
              <a:t>Parent glacier area</a:t>
            </a:r>
          </a:p>
          <a:p>
            <a:pPr marL="400050" indent="-400050">
              <a:buAutoNum type="romanLcPeriod"/>
            </a:pPr>
            <a:r>
              <a:rPr lang="en-US" sz="1100" dirty="0"/>
              <a:t>Backwater slope of the moraine dam</a:t>
            </a:r>
          </a:p>
          <a:p>
            <a:pPr marL="400050" indent="-400050">
              <a:buAutoNum type="romanLcPeriod"/>
            </a:pPr>
            <a:r>
              <a:rPr lang="en-US" sz="1100" dirty="0"/>
              <a:t>Avg. glacier tongue slope</a:t>
            </a:r>
          </a:p>
          <a:p>
            <a:pPr marL="400050" indent="-400050">
              <a:buAutoNum type="romanLcPeriod"/>
            </a:pPr>
            <a:r>
              <a:rPr lang="en-US" sz="1100" dirty="0"/>
              <a:t>Lake to parent glacier distance</a:t>
            </a:r>
          </a:p>
          <a:p>
            <a:pPr marL="400050" indent="-400050">
              <a:buAutoNum type="romanLcPeriod"/>
            </a:pPr>
            <a:endParaRPr lang="en-IN" sz="1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45F744-7ADE-C2FC-7E6C-0CDE37D640C9}"/>
              </a:ext>
            </a:extLst>
          </p:cNvPr>
          <p:cNvCxnSpPr>
            <a:cxnSpLocks/>
          </p:cNvCxnSpPr>
          <p:nvPr/>
        </p:nvCxnSpPr>
        <p:spPr>
          <a:xfrm>
            <a:off x="4165600" y="4045893"/>
            <a:ext cx="0" cy="133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099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54AFE-008E-AEC4-95D8-1F6623A5E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C844AC2A-CDCB-EB29-C9E2-FE9C17D288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7307429"/>
              </p:ext>
            </p:extLst>
          </p:nvPr>
        </p:nvGraphicFramePr>
        <p:xfrm>
          <a:off x="0" y="457200"/>
          <a:ext cx="8445500" cy="5892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D4BF3A4-DF44-5CE4-FF40-52607BC0E2AA}"/>
              </a:ext>
            </a:extLst>
          </p:cNvPr>
          <p:cNvSpPr txBox="1"/>
          <p:nvPr/>
        </p:nvSpPr>
        <p:spPr>
          <a:xfrm>
            <a:off x="8458200" y="647780"/>
            <a:ext cx="3733800" cy="1446550"/>
          </a:xfrm>
          <a:prstGeom prst="rect">
            <a:avLst/>
          </a:prstGeom>
          <a:noFill/>
          <a:ln>
            <a:solidFill>
              <a:schemeClr val="tx1"/>
            </a:solidFill>
            <a:prstDash val="dashDot"/>
          </a:ln>
        </p:spPr>
        <p:txBody>
          <a:bodyPr wrap="square">
            <a:spAutoFit/>
          </a:bodyPr>
          <a:lstStyle/>
          <a:p>
            <a:r>
              <a:rPr lang="en-IN" sz="1100" b="1" dirty="0"/>
              <a:t>Data Sources: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100" dirty="0"/>
              <a:t>Glacial Lake Data (Satellite Imagery, GIS)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100" dirty="0"/>
              <a:t>Topographic Data (DEM – 30m resolution)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100" dirty="0"/>
              <a:t>Climate Data (Temperature, Precipitation)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100" dirty="0"/>
              <a:t>Hydrology Data (Watershed Area, Connectivity Index)</a:t>
            </a:r>
          </a:p>
          <a:p>
            <a:r>
              <a:rPr lang="en-IN" sz="1100" b="1" dirty="0"/>
              <a:t> Preprocessing:</a:t>
            </a:r>
            <a:br>
              <a:rPr lang="en-IN" sz="1100" dirty="0"/>
            </a:br>
            <a:r>
              <a:rPr lang="en-IN" sz="1100" dirty="0"/>
              <a:t>✔ Catchment-Based Mapping (1,435 catchments analysed)</a:t>
            </a:r>
          </a:p>
          <a:p>
            <a:r>
              <a:rPr lang="en-IN" sz="1100" dirty="0"/>
              <a:t>Area of 1.07 to 360.30 km2.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D6A22B-401E-B790-B47B-12C0392B6ACF}"/>
              </a:ext>
            </a:extLst>
          </p:cNvPr>
          <p:cNvSpPr txBox="1"/>
          <p:nvPr/>
        </p:nvSpPr>
        <p:spPr>
          <a:xfrm>
            <a:off x="8458200" y="2451808"/>
            <a:ext cx="3733800" cy="1954381"/>
          </a:xfrm>
          <a:prstGeom prst="rect">
            <a:avLst/>
          </a:prstGeom>
          <a:noFill/>
          <a:ln>
            <a:solidFill>
              <a:schemeClr val="tx1"/>
            </a:solidFill>
            <a:prstDash val="dashDot"/>
          </a:ln>
        </p:spPr>
        <p:txBody>
          <a:bodyPr wrap="square">
            <a:spAutoFit/>
          </a:bodyPr>
          <a:lstStyle/>
          <a:p>
            <a:r>
              <a:rPr lang="en-IN" sz="1100" b="1" dirty="0"/>
              <a:t>Algorithms Used: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100" dirty="0"/>
              <a:t>Support Vector Classification (SVC)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100" dirty="0"/>
              <a:t>Random Forest (RF)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100" dirty="0"/>
              <a:t>Gradient Tree Boosting (GTB)</a:t>
            </a:r>
          </a:p>
          <a:p>
            <a:r>
              <a:rPr lang="en-IN" sz="1100" dirty="0"/>
              <a:t> </a:t>
            </a:r>
            <a:r>
              <a:rPr lang="en-IN" sz="1100" b="1" dirty="0"/>
              <a:t>Optimization Method:</a:t>
            </a:r>
            <a:br>
              <a:rPr lang="en-IN" sz="1100" dirty="0"/>
            </a:br>
            <a:r>
              <a:rPr lang="en-IN" sz="1100" dirty="0"/>
              <a:t>Whale Optimization Algorithm </a:t>
            </a:r>
            <a:r>
              <a:rPr lang="en-IN" sz="1100" b="1" dirty="0"/>
              <a:t>(WOA)</a:t>
            </a:r>
            <a:r>
              <a:rPr lang="en-IN" sz="1100" dirty="0"/>
              <a:t> – fine-tunes ML parameters for better accuracy</a:t>
            </a:r>
          </a:p>
          <a:p>
            <a:r>
              <a:rPr lang="en-IN" sz="1100" dirty="0"/>
              <a:t> </a:t>
            </a:r>
            <a:r>
              <a:rPr lang="en-IN" sz="1100" b="1" dirty="0"/>
              <a:t>Model Training:</a:t>
            </a:r>
            <a:br>
              <a:rPr lang="en-IN" sz="1100" dirty="0"/>
            </a:br>
            <a:r>
              <a:rPr lang="en-IN" sz="1100" dirty="0"/>
              <a:t>✔ 70% Training Data | 30% Test Data</a:t>
            </a:r>
            <a:br>
              <a:rPr lang="en-IN" sz="1100" dirty="0"/>
            </a:br>
            <a:r>
              <a:rPr lang="en-IN" sz="1100" dirty="0"/>
              <a:t>✔ Cross-validation applied to prevent overfitting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987E69-E430-5069-826F-314EA2352E0B}"/>
              </a:ext>
            </a:extLst>
          </p:cNvPr>
          <p:cNvSpPr txBox="1"/>
          <p:nvPr/>
        </p:nvSpPr>
        <p:spPr>
          <a:xfrm>
            <a:off x="159026" y="5109919"/>
            <a:ext cx="3733800" cy="1107996"/>
          </a:xfrm>
          <a:prstGeom prst="rect">
            <a:avLst/>
          </a:prstGeom>
          <a:noFill/>
          <a:ln>
            <a:solidFill>
              <a:schemeClr val="tx1"/>
            </a:solidFill>
            <a:prstDash val="dashDot"/>
          </a:ln>
        </p:spPr>
        <p:txBody>
          <a:bodyPr wrap="square">
            <a:spAutoFit/>
          </a:bodyPr>
          <a:lstStyle/>
          <a:p>
            <a:r>
              <a:rPr lang="en-IN" sz="1100" dirty="0"/>
              <a:t> </a:t>
            </a:r>
            <a:r>
              <a:rPr lang="en-IN" sz="1100" b="1" dirty="0"/>
              <a:t>Performance Metrics:</a:t>
            </a:r>
            <a:endParaRPr lang="en-IN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100" dirty="0"/>
              <a:t>ROC-AUC Score (Model Classification Ability)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100" dirty="0"/>
              <a:t>Accuracy (ACC) (Correct Predictions %)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100" dirty="0"/>
              <a:t>MSE &amp; RMSE (Error Measurement)</a:t>
            </a:r>
          </a:p>
          <a:p>
            <a:r>
              <a:rPr lang="en-IN" sz="1100" b="1" dirty="0"/>
              <a:t>Best Model Identified:</a:t>
            </a:r>
            <a:br>
              <a:rPr lang="en-IN" sz="1100" dirty="0"/>
            </a:br>
            <a:r>
              <a:rPr lang="en-IN" sz="1100" b="1" dirty="0"/>
              <a:t>WOA-SVC</a:t>
            </a:r>
            <a:r>
              <a:rPr lang="en-IN" sz="1100" dirty="0"/>
              <a:t> – Achieved highest prediction accuracy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3990E2-6E51-248E-CB35-899A2CDA195A}"/>
              </a:ext>
            </a:extLst>
          </p:cNvPr>
          <p:cNvSpPr txBox="1"/>
          <p:nvPr/>
        </p:nvSpPr>
        <p:spPr>
          <a:xfrm>
            <a:off x="8445500" y="4725198"/>
            <a:ext cx="3733800" cy="1615827"/>
          </a:xfrm>
          <a:prstGeom prst="rect">
            <a:avLst/>
          </a:prstGeom>
          <a:noFill/>
          <a:ln>
            <a:solidFill>
              <a:schemeClr val="tx1"/>
            </a:solidFill>
            <a:prstDash val="dashDot"/>
          </a:ln>
        </p:spPr>
        <p:txBody>
          <a:bodyPr wrap="square">
            <a:spAutoFit/>
          </a:bodyPr>
          <a:lstStyle/>
          <a:p>
            <a:r>
              <a:rPr lang="en-IN" sz="1100" b="1" dirty="0"/>
              <a:t>GLODF Risk Zones Identified: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100" dirty="0"/>
              <a:t> High &amp; Very High Risk (Mostly in Eastern &amp; Central Himalayas)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100" dirty="0"/>
              <a:t>China-Nepal Border Identified as a Hotspot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100" b="1" dirty="0"/>
              <a:t>128</a:t>
            </a:r>
            <a:r>
              <a:rPr lang="en-IN" sz="1100" dirty="0"/>
              <a:t> Transboundary Threat Catchments (CPTT) Identified</a:t>
            </a:r>
          </a:p>
          <a:p>
            <a:r>
              <a:rPr lang="en-IN" sz="1100" dirty="0"/>
              <a:t> Key Contributing Factors: (23 VH &amp; 29 H)</a:t>
            </a:r>
            <a:br>
              <a:rPr lang="en-IN" sz="1100" dirty="0"/>
            </a:br>
            <a:r>
              <a:rPr lang="en-IN" sz="1100" dirty="0"/>
              <a:t>✔ Topographic Potential (39.96%) – Most critical factor</a:t>
            </a:r>
            <a:br>
              <a:rPr lang="en-IN" sz="1100" dirty="0"/>
            </a:br>
            <a:r>
              <a:rPr lang="en-IN" sz="1100" dirty="0"/>
              <a:t>✔ Potential Flood Volume &amp; Glacial Lake Volume – Key triggers for GLODFs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137512F-A358-313F-C135-A786A2F62BB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3302000" y="1194083"/>
            <a:ext cx="5156200" cy="176972"/>
          </a:xfrm>
          <a:prstGeom prst="bentConnector3">
            <a:avLst>
              <a:gd name="adj1" fmla="val 50000"/>
            </a:avLst>
          </a:prstGeom>
          <a:ln w="28575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4569A40-0AB6-56DB-D472-97653ED3C9F3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794500" y="2394136"/>
            <a:ext cx="1663700" cy="1034863"/>
          </a:xfrm>
          <a:prstGeom prst="bentConnector3">
            <a:avLst>
              <a:gd name="adj1" fmla="val 50000"/>
            </a:avLst>
          </a:prstGeom>
          <a:ln w="28575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B89AD150-BC61-9149-01C1-B2B8840C07DF}"/>
              </a:ext>
            </a:extLst>
          </p:cNvPr>
          <p:cNvCxnSpPr>
            <a:cxnSpLocks/>
            <a:endCxn id="23" idx="0"/>
          </p:cNvCxnSpPr>
          <p:nvPr/>
        </p:nvCxnSpPr>
        <p:spPr>
          <a:xfrm rot="5400000">
            <a:off x="1930064" y="3896454"/>
            <a:ext cx="1309328" cy="1117603"/>
          </a:xfrm>
          <a:prstGeom prst="bentConnector3">
            <a:avLst>
              <a:gd name="adj1" fmla="val 50000"/>
            </a:avLst>
          </a:prstGeom>
          <a:ln w="28575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D1327EF-0189-4474-859F-217E5EAE510C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7454900" y="5533112"/>
            <a:ext cx="990600" cy="461288"/>
          </a:xfrm>
          <a:prstGeom prst="bentConnector3">
            <a:avLst>
              <a:gd name="adj1" fmla="val 50000"/>
            </a:avLst>
          </a:prstGeom>
          <a:ln w="28575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itle 1">
            <a:extLst>
              <a:ext uri="{FF2B5EF4-FFF2-40B4-BE49-F238E27FC236}">
                <a16:creationId xmlns:a16="http://schemas.microsoft.com/office/drawing/2014/main" id="{1F4825AD-0375-9FA1-FD1C-648C3DAAC7DE}"/>
              </a:ext>
            </a:extLst>
          </p:cNvPr>
          <p:cNvSpPr txBox="1">
            <a:spLocks/>
          </p:cNvSpPr>
          <p:nvPr/>
        </p:nvSpPr>
        <p:spPr>
          <a:xfrm>
            <a:off x="87646" y="106594"/>
            <a:ext cx="8370554" cy="7570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400" dirty="0">
                <a:solidFill>
                  <a:srgbClr val="002060"/>
                </a:solidFill>
              </a:rPr>
              <a:t>Methodology 4 - </a:t>
            </a:r>
            <a:r>
              <a:rPr lang="en-IN" sz="4400" b="0" i="0" u="none" strike="noStrike" baseline="0" dirty="0">
                <a:solidFill>
                  <a:srgbClr val="002060"/>
                </a:solidFill>
              </a:rPr>
              <a:t>ZHOU B. et al.</a:t>
            </a:r>
            <a:endParaRPr lang="en-IN" sz="4400" dirty="0">
              <a:solidFill>
                <a:srgbClr val="002060"/>
              </a:solidFill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855B5C9-CBE6-9F87-16DB-80DBC174412C}"/>
              </a:ext>
            </a:extLst>
          </p:cNvPr>
          <p:cNvCxnSpPr/>
          <p:nvPr/>
        </p:nvCxnSpPr>
        <p:spPr>
          <a:xfrm>
            <a:off x="0" y="757006"/>
            <a:ext cx="7975600" cy="0"/>
          </a:xfrm>
          <a:prstGeom prst="line">
            <a:avLst/>
          </a:prstGeom>
          <a:ln w="19050">
            <a:solidFill>
              <a:srgbClr val="4249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ooter Placeholder 1">
            <a:extLst>
              <a:ext uri="{FF2B5EF4-FFF2-40B4-BE49-F238E27FC236}">
                <a16:creationId xmlns:a16="http://schemas.microsoft.com/office/drawing/2014/main" id="{886C2340-F9E4-7687-9396-AA313CE14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5637" y="6459785"/>
            <a:ext cx="9328728" cy="398215"/>
          </a:xfrm>
        </p:spPr>
        <p:txBody>
          <a:bodyPr/>
          <a:lstStyle/>
          <a:p>
            <a:r>
              <a:rPr lang="en-US" dirty="0"/>
              <a:t>Susceptibility assessment of different regions related to glacial hazards </a:t>
            </a:r>
          </a:p>
        </p:txBody>
      </p:sp>
    </p:spTree>
    <p:extLst>
      <p:ext uri="{BB962C8B-B14F-4D97-AF65-F5344CB8AC3E}">
        <p14:creationId xmlns:p14="http://schemas.microsoft.com/office/powerpoint/2010/main" val="2021094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5F6E6B-5859-1219-AD00-C2F74DDE4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Susceptibility assessment of different regions related to glacial hazards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EF6E9C-8259-8323-47E1-2C787FA68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026" name="Picture 2" descr="Whale Optimization Algorithm for Job Scheduling Problem | SpringerLink">
            <a:extLst>
              <a:ext uri="{FF2B5EF4-FFF2-40B4-BE49-F238E27FC236}">
                <a16:creationId xmlns:a16="http://schemas.microsoft.com/office/drawing/2014/main" id="{D92263CB-4086-7D0F-4DE9-2C98B7716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243" y="639692"/>
            <a:ext cx="4034251" cy="217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2449D8-22F2-AB62-FF04-BCFF07E793B1}"/>
              </a:ext>
            </a:extLst>
          </p:cNvPr>
          <p:cNvSpPr txBox="1"/>
          <p:nvPr/>
        </p:nvSpPr>
        <p:spPr>
          <a:xfrm>
            <a:off x="7587697" y="2950057"/>
            <a:ext cx="46043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1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</a:rPr>
              <a:t>Fig 6: Humpback whale searching the prey with the bubble net in WOA </a:t>
            </a:r>
            <a:endParaRPr lang="en-IN" sz="1200" dirty="0">
              <a:solidFill>
                <a:srgbClr val="002060"/>
              </a:solidFill>
            </a:endParaRPr>
          </a:p>
        </p:txBody>
      </p:sp>
      <p:pic>
        <p:nvPicPr>
          <p:cNvPr id="1030" name="Picture 6" descr="Anas Brital | Random Forest Algorithm Explained .">
            <a:extLst>
              <a:ext uri="{FF2B5EF4-FFF2-40B4-BE49-F238E27FC236}">
                <a16:creationId xmlns:a16="http://schemas.microsoft.com/office/drawing/2014/main" id="{39DB7778-5DCE-F6CE-F7A0-8D214BB1B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61" y="3195345"/>
            <a:ext cx="3945697" cy="281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hat is the SVM algorithm? - Data Science, AI and ML - Discussion Forum |  Board Infinity">
            <a:extLst>
              <a:ext uri="{FF2B5EF4-FFF2-40B4-BE49-F238E27FC236}">
                <a16:creationId xmlns:a16="http://schemas.microsoft.com/office/drawing/2014/main" id="{7D5EB03E-B9E6-CBFE-5E5A-E389E11B0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1" y="771679"/>
            <a:ext cx="2724198" cy="179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hat is Kernel Trick in SVM ? Interview questions related to Kernel Trick |  by Suraj Yadav | Medium">
            <a:extLst>
              <a:ext uri="{FF2B5EF4-FFF2-40B4-BE49-F238E27FC236}">
                <a16:creationId xmlns:a16="http://schemas.microsoft.com/office/drawing/2014/main" id="{CE50C432-7D34-DD8A-A557-EBE5C2EE5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836" y="639692"/>
            <a:ext cx="4898129" cy="206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5A3A2B-D756-6554-6AA7-F932110B73A4}"/>
              </a:ext>
            </a:extLst>
          </p:cNvPr>
          <p:cNvSpPr txBox="1"/>
          <p:nvPr/>
        </p:nvSpPr>
        <p:spPr>
          <a:xfrm>
            <a:off x="5583709" y="3303840"/>
            <a:ext cx="30289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Gradient Tree Boosting (GTB)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15935A-5056-F84D-492C-FFB0C9903B46}"/>
              </a:ext>
            </a:extLst>
          </p:cNvPr>
          <p:cNvSpPr txBox="1"/>
          <p:nvPr/>
        </p:nvSpPr>
        <p:spPr>
          <a:xfrm>
            <a:off x="675861" y="2674387"/>
            <a:ext cx="531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i="1" dirty="0"/>
              <a:t>Fig 5: Linear vs Non linear (kernel) in SVC</a:t>
            </a:r>
          </a:p>
        </p:txBody>
      </p:sp>
      <p:pic>
        <p:nvPicPr>
          <p:cNvPr id="1038" name="Picture 14" descr="10 Must-Know Models for ML Beginners: Gradient Boosting | by Dagang Wei |  Medium">
            <a:extLst>
              <a:ext uri="{FF2B5EF4-FFF2-40B4-BE49-F238E27FC236}">
                <a16:creationId xmlns:a16="http://schemas.microsoft.com/office/drawing/2014/main" id="{3C4FAC51-5D08-DFED-B994-8B8C75D38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722" y="3227056"/>
            <a:ext cx="3723500" cy="282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8830FB-0A02-F530-541C-3768F824DC72}"/>
              </a:ext>
            </a:extLst>
          </p:cNvPr>
          <p:cNvSpPr txBox="1"/>
          <p:nvPr/>
        </p:nvSpPr>
        <p:spPr>
          <a:xfrm>
            <a:off x="7259650" y="6013699"/>
            <a:ext cx="531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i="1" dirty="0"/>
              <a:t>Fig 8: Graph representing the errors &amp; iterations of GTB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7A4FDF-3DEA-9272-4F27-65565B815976}"/>
              </a:ext>
            </a:extLst>
          </p:cNvPr>
          <p:cNvSpPr txBox="1"/>
          <p:nvPr/>
        </p:nvSpPr>
        <p:spPr>
          <a:xfrm>
            <a:off x="415637" y="5980535"/>
            <a:ext cx="531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i="1" dirty="0"/>
              <a:t>Fig 7: Random forest Representation Diagram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24D461-DCD4-3455-D550-0071AA899C6D}"/>
              </a:ext>
            </a:extLst>
          </p:cNvPr>
          <p:cNvSpPr txBox="1"/>
          <p:nvPr/>
        </p:nvSpPr>
        <p:spPr>
          <a:xfrm>
            <a:off x="828261" y="430696"/>
            <a:ext cx="6052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Support Vector Machine (SVM)</a:t>
            </a:r>
          </a:p>
        </p:txBody>
      </p:sp>
    </p:spTree>
    <p:extLst>
      <p:ext uri="{BB962C8B-B14F-4D97-AF65-F5344CB8AC3E}">
        <p14:creationId xmlns:p14="http://schemas.microsoft.com/office/powerpoint/2010/main" val="975561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E8B94-C918-1952-B728-F999FC358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1C5A9-06A5-D03E-7DD9-AA7EC1F5F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84797-3027-6D79-4FC4-8D1B36B295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400"/>
              <a:t>Susceptibility assessment of different regions related to glacial hazards </a:t>
            </a:r>
            <a:endParaRPr lang="en-US" sz="1400" dirty="0"/>
          </a:p>
        </p:txBody>
      </p:sp>
      <p:pic>
        <p:nvPicPr>
          <p:cNvPr id="10" name="Picture 9" descr="A comparison of a mountain landscape&#10;&#10;AI-generated content may be incorrect.">
            <a:extLst>
              <a:ext uri="{FF2B5EF4-FFF2-40B4-BE49-F238E27FC236}">
                <a16:creationId xmlns:a16="http://schemas.microsoft.com/office/drawing/2014/main" id="{196E0B5F-E8EC-D392-FDD6-D1D88CE2F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225" y="1499869"/>
            <a:ext cx="3797836" cy="16963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FB50EF-4DA2-EA76-E89E-71B6C270EC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93" r="-1" b="51084"/>
          <a:stretch/>
        </p:blipFill>
        <p:spPr bwMode="auto">
          <a:xfrm>
            <a:off x="7840193" y="3167666"/>
            <a:ext cx="3879899" cy="16517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A31DBF-5A64-698E-C103-D45FB47E4B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78" t="49232" r="3207" b="16885"/>
          <a:stretch/>
        </p:blipFill>
        <p:spPr bwMode="auto">
          <a:xfrm>
            <a:off x="7911656" y="4819441"/>
            <a:ext cx="3833614" cy="12132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13D7607E-CDEC-0DA7-01D3-EE5B17FA649F}"/>
              </a:ext>
            </a:extLst>
          </p:cNvPr>
          <p:cNvGraphicFramePr/>
          <p:nvPr/>
        </p:nvGraphicFramePr>
        <p:xfrm>
          <a:off x="290285" y="1814285"/>
          <a:ext cx="7444069" cy="4339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5FF29F3-9C75-7F32-64BD-A0DF046FB4DE}"/>
              </a:ext>
            </a:extLst>
          </p:cNvPr>
          <p:cNvSpPr txBox="1"/>
          <p:nvPr/>
        </p:nvSpPr>
        <p:spPr>
          <a:xfrm>
            <a:off x="7663070" y="5929808"/>
            <a:ext cx="467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rgbClr val="002060"/>
                </a:solidFill>
              </a:rPr>
              <a:t>Fig 9:IRS LISS-IV image showing snout condition from 2017-21 Thakur, P,K., Pandey &amp; Chauhan, P (2023)</a:t>
            </a:r>
          </a:p>
          <a:p>
            <a:pPr algn="ctr"/>
            <a:endParaRPr lang="en-IN" sz="1200" i="1" dirty="0">
              <a:solidFill>
                <a:srgbClr val="00206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302C260-61B0-2244-B916-54886714E239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IN" sz="4400" b="1" dirty="0">
                <a:solidFill>
                  <a:srgbClr val="002060"/>
                </a:solidFill>
              </a:rPr>
            </a:br>
            <a:r>
              <a:rPr lang="en-US" sz="4400" kern="100" dirty="0">
                <a:solidFill>
                  <a:srgbClr val="002060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Results 1 - Thakur K.P et. al</a:t>
            </a:r>
            <a:endParaRPr lang="en-IN" sz="4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753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1C039-E5E3-7EDE-E099-ECAAF3257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BAC343FB-D983-464F-799B-80DA6EEEB0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019133"/>
              </p:ext>
            </p:extLst>
          </p:nvPr>
        </p:nvGraphicFramePr>
        <p:xfrm>
          <a:off x="487017" y="2214118"/>
          <a:ext cx="6276718" cy="3965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93B96-522D-0EFB-2C68-3BAB9771E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83AECE-C38F-6578-0969-A52786EFB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400"/>
              <a:t>Susceptibility assessment of different regions related to glacial hazards 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C93745-D16C-26A7-AB55-B2B37819B3A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132" r="612"/>
          <a:stretch/>
        </p:blipFill>
        <p:spPr>
          <a:xfrm>
            <a:off x="7156174" y="1685411"/>
            <a:ext cx="5035826" cy="21541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26399A-5586-A11D-D25F-8B1B9CD33C2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573" b="14430"/>
          <a:stretch/>
        </p:blipFill>
        <p:spPr bwMode="auto">
          <a:xfrm>
            <a:off x="7348490" y="4005470"/>
            <a:ext cx="4701373" cy="20607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1C1856-9BF5-9D08-5480-B653997A85C0}"/>
              </a:ext>
            </a:extLst>
          </p:cNvPr>
          <p:cNvSpPr txBox="1"/>
          <p:nvPr/>
        </p:nvSpPr>
        <p:spPr>
          <a:xfrm>
            <a:off x="11067972" y="4015538"/>
            <a:ext cx="981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Snout Retreat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B9DE40-E6F6-5C63-F657-653793763329}"/>
              </a:ext>
            </a:extLst>
          </p:cNvPr>
          <p:cNvSpPr txBox="1"/>
          <p:nvPr/>
        </p:nvSpPr>
        <p:spPr>
          <a:xfrm>
            <a:off x="6361043" y="5964599"/>
            <a:ext cx="6023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Fig 10: Relative positions of </a:t>
            </a:r>
            <a:r>
              <a:rPr lang="en-US" sz="1200" i="1" dirty="0" err="1"/>
              <a:t>Gomukh</a:t>
            </a:r>
            <a:r>
              <a:rPr lang="en-US" sz="1200" i="1" dirty="0"/>
              <a:t> snout during 2017 and 2021 time period.</a:t>
            </a:r>
          </a:p>
          <a:p>
            <a:pPr algn="ctr"/>
            <a:r>
              <a:rPr lang="en-IN" sz="1200" i="1" dirty="0"/>
              <a:t>Thakur, P,K., Pandey &amp; Chauhan, P (2023)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1783F2-7C94-71F6-752F-275582D2FC42}"/>
              </a:ext>
            </a:extLst>
          </p:cNvPr>
          <p:cNvSpPr txBox="1"/>
          <p:nvPr/>
        </p:nvSpPr>
        <p:spPr>
          <a:xfrm>
            <a:off x="767877" y="1718932"/>
            <a:ext cx="61920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Surface Velocity Changes of Gangotri Glacier: </a:t>
            </a:r>
            <a:endParaRPr lang="en-IN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1008BC-4335-F17D-63EC-945C5F497CF2}"/>
              </a:ext>
            </a:extLst>
          </p:cNvPr>
          <p:cNvSpPr txBox="1"/>
          <p:nvPr/>
        </p:nvSpPr>
        <p:spPr>
          <a:xfrm>
            <a:off x="1297312" y="238861"/>
            <a:ext cx="959737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IN" sz="4400" b="1" dirty="0">
                <a:solidFill>
                  <a:srgbClr val="002060"/>
                </a:solidFill>
                <a:latin typeface="+mj-lt"/>
              </a:rPr>
            </a:br>
            <a:r>
              <a:rPr lang="en-US" sz="4400" kern="100" dirty="0">
                <a:solidFill>
                  <a:srgbClr val="002060"/>
                </a:solidFill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Results 1 - Thakur K.P et. al</a:t>
            </a:r>
            <a:endParaRPr lang="en-IN" sz="4400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1584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56739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IN" sz="4400" dirty="0">
                <a:solidFill>
                  <a:schemeClr val="accent2"/>
                </a:solidFill>
              </a:rPr>
              <a:t>Result 2 - Singh H., et al.</a:t>
            </a:r>
            <a:endParaRPr lang="en-US" sz="44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386" y="1845735"/>
            <a:ext cx="5517930" cy="4166772"/>
          </a:xfrm>
        </p:spPr>
        <p:txBody>
          <a:bodyPr>
            <a:noAutofit/>
          </a:bodyPr>
          <a:lstStyle/>
          <a:p>
            <a:pPr marL="342900" lvl="3" indent="-342900" algn="just" defTabSz="457200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</a:rPr>
              <a:t>Evolution of Shisper ice-dammed lake: </a:t>
            </a:r>
            <a:r>
              <a:rPr lang="en-US" sz="1800" dirty="0">
                <a:solidFill>
                  <a:schemeClr val="tx1"/>
                </a:solidFill>
              </a:rPr>
              <a:t>The Shisper lake bifurcated which led to one part blocking water flow in Mochowar glacier and other part continued to flow downstream.</a:t>
            </a:r>
          </a:p>
          <a:p>
            <a:pPr marL="342900" lvl="3" indent="-342900" algn="just" defTabSz="457200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</a:rPr>
              <a:t>Glacier velocity:</a:t>
            </a:r>
          </a:p>
          <a:p>
            <a:pPr marL="0" lvl="3" indent="0" algn="just" defTabSz="457200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n-US" sz="1800" dirty="0">
                <a:solidFill>
                  <a:schemeClr val="tx1"/>
                </a:solidFill>
              </a:rPr>
              <a:t>         Ablation zone: Melt velocity 12.02 m/year and          maximum velocity 111.42 m/year.</a:t>
            </a:r>
          </a:p>
          <a:p>
            <a:pPr marL="0" lvl="3" indent="0" algn="just" defTabSz="457200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n-US" sz="1800" dirty="0">
                <a:solidFill>
                  <a:schemeClr val="tx1"/>
                </a:solidFill>
              </a:rPr>
              <a:t>         Accumulation zone: Melt velocity 1.91 m/year and maximum velocity 62.88 m/year</a:t>
            </a:r>
          </a:p>
          <a:p>
            <a:pPr marL="342900" lvl="3" indent="-342900" algn="just" defTabSz="457200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</a:rPr>
              <a:t>Ice thickness and lake formation at Mochowar glacier: Maximum glacier thickness 409.31 m</a:t>
            </a:r>
            <a:endParaRPr lang="en-US" sz="1800" dirty="0">
              <a:solidFill>
                <a:schemeClr val="tx1"/>
              </a:solidFill>
            </a:endParaRPr>
          </a:p>
          <a:p>
            <a:endParaRPr lang="en-US" sz="18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27837" y="1845735"/>
            <a:ext cx="4859357" cy="371949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Susceptibility assessment of different regions related to glacial hazards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325982" y="5581619"/>
            <a:ext cx="38865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i="1" dirty="0"/>
              <a:t>Fig 11</a:t>
            </a:r>
            <a:r>
              <a:rPr lang="en-IN" sz="1200" dirty="0"/>
              <a:t>: </a:t>
            </a:r>
            <a:r>
              <a:rPr lang="en-IN" sz="1200" i="1" dirty="0"/>
              <a:t>Ice dammed lake formed due to Shisper lake surge</a:t>
            </a:r>
          </a:p>
          <a:p>
            <a:r>
              <a:rPr lang="en-IN" sz="1000" i="1" dirty="0"/>
              <a:t>Source: Singh H et. Al (2023)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22531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09566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IN" sz="4400" dirty="0">
                <a:solidFill>
                  <a:schemeClr val="accent2"/>
                </a:solidFill>
              </a:rPr>
              <a:t>Result 2 - Singh H. et al.</a:t>
            </a:r>
            <a:endParaRPr lang="en-US" sz="44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5638" y="1845734"/>
            <a:ext cx="6063990" cy="4103262"/>
          </a:xfrm>
        </p:spPr>
        <p:txBody>
          <a:bodyPr>
            <a:normAutofit fontScale="77500" lnSpcReduction="20000"/>
          </a:bodyPr>
          <a:lstStyle/>
          <a:p>
            <a:pPr marL="342900" lvl="3" indent="-342900" algn="just" defTabSz="457200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IN" sz="2300" dirty="0">
                <a:solidFill>
                  <a:schemeClr val="tx1"/>
                </a:solidFill>
              </a:rPr>
              <a:t>Potential lake in Mochowar terminus has Length 1.2 km, Area 0.22 km2, Maximum depth 146.77 m</a:t>
            </a:r>
            <a:r>
              <a:rPr lang="en-IN" sz="2300" baseline="30000" dirty="0">
                <a:solidFill>
                  <a:schemeClr val="tx1"/>
                </a:solidFill>
              </a:rPr>
              <a:t>2</a:t>
            </a:r>
            <a:r>
              <a:rPr lang="en-IN" sz="2300" dirty="0">
                <a:solidFill>
                  <a:schemeClr val="tx1"/>
                </a:solidFill>
              </a:rPr>
              <a:t> and Volume 3.9 MCM.</a:t>
            </a:r>
          </a:p>
          <a:p>
            <a:pPr marL="342900" lvl="3" indent="-342900" algn="just" defTabSz="457200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IN" sz="2300" dirty="0">
                <a:solidFill>
                  <a:schemeClr val="tx1"/>
                </a:solidFill>
              </a:rPr>
              <a:t>GLOF simulation for Shisper lake:</a:t>
            </a:r>
            <a:r>
              <a:rPr lang="en-US" sz="2300" dirty="0">
                <a:solidFill>
                  <a:schemeClr val="tx1"/>
                </a:solidFill>
              </a:rPr>
              <a:t> </a:t>
            </a:r>
            <a:r>
              <a:rPr lang="en-IN" sz="2300" dirty="0">
                <a:solidFill>
                  <a:schemeClr val="tx1"/>
                </a:solidFill>
              </a:rPr>
              <a:t>Modelled for May 2022 at 7:00 am Peak flow 1505 m3/s. Flood travelled 8.7 km in 28 min.</a:t>
            </a:r>
            <a:endParaRPr lang="en-US" sz="2300" dirty="0">
              <a:solidFill>
                <a:schemeClr val="tx1"/>
              </a:solidFill>
            </a:endParaRPr>
          </a:p>
          <a:p>
            <a:pPr marL="342900" lvl="3" indent="-342900" algn="just" defTabSz="457200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IN" sz="2300" dirty="0">
                <a:solidFill>
                  <a:schemeClr val="tx1"/>
                </a:solidFill>
              </a:rPr>
              <a:t>Investigation of stream morphological changes:</a:t>
            </a:r>
            <a:r>
              <a:rPr lang="en-US" sz="2300" dirty="0">
                <a:solidFill>
                  <a:schemeClr val="tx1"/>
                </a:solidFill>
              </a:rPr>
              <a:t> </a:t>
            </a:r>
            <a:r>
              <a:rPr lang="en-IN" sz="2300" dirty="0">
                <a:solidFill>
                  <a:schemeClr val="tx1"/>
                </a:solidFill>
              </a:rPr>
              <a:t>For May 2022 GLOF event, there was 4 times increased in surface area and stream width (15.43 m to 62.08 m) .</a:t>
            </a:r>
          </a:p>
          <a:p>
            <a:pPr marL="342900" lvl="3" indent="-342900" algn="just" defTabSz="457200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IN" sz="2300" dirty="0">
                <a:solidFill>
                  <a:schemeClr val="tx1"/>
                </a:solidFill>
              </a:rPr>
              <a:t>GLOF Susceptibility Potential Mochowar lake 0.76</a:t>
            </a:r>
            <a:endParaRPr lang="en-US" sz="2300" dirty="0">
              <a:solidFill>
                <a:schemeClr val="tx1"/>
              </a:solidFill>
            </a:endParaRPr>
          </a:p>
          <a:p>
            <a:pPr marL="342900" lvl="3" indent="-342900" algn="just" defTabSz="457200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IN" sz="2300" dirty="0">
                <a:solidFill>
                  <a:schemeClr val="tx1"/>
                </a:solidFill>
              </a:rPr>
              <a:t>GLOF Susceptibility Shisper ice dammed lake 0.94.</a:t>
            </a:r>
            <a:endParaRPr lang="en-US" sz="2300" dirty="0">
              <a:solidFill>
                <a:schemeClr val="tx1"/>
              </a:solidFill>
            </a:endParaRPr>
          </a:p>
          <a:p>
            <a:pPr marL="342900" lvl="3" indent="-342900" algn="just" defTabSz="457200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61765" y="2180285"/>
            <a:ext cx="4464842" cy="2975039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Susceptibility assessment of different regions related to glacial hazards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930521" y="5518109"/>
            <a:ext cx="49503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i="1" dirty="0"/>
              <a:t>Fig 12</a:t>
            </a:r>
            <a:r>
              <a:rPr lang="en-IN" sz="1200" dirty="0"/>
              <a:t>: </a:t>
            </a:r>
            <a:r>
              <a:rPr lang="en-IN" sz="1200" i="1" dirty="0"/>
              <a:t>Present and future scenario of Shisper and Mochowar glacial system</a:t>
            </a:r>
          </a:p>
          <a:p>
            <a:r>
              <a:rPr lang="en-IN" sz="1000" i="1" dirty="0"/>
              <a:t>Source: Singh H et. Al (2023)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40286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872F7-C102-30EE-401A-F4A5E98CC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Table of Contents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61600-D7FC-2B33-6EED-A90E526D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7D46D9-4E2D-BC59-79FF-EB0470D0F4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400"/>
              <a:t>Susceptibility assessment of different regions related to glacial hazards </a:t>
            </a:r>
            <a:endParaRPr lang="en-US" sz="1400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5FC66CE5-B748-743F-6C97-6BA1E26C4660}"/>
              </a:ext>
            </a:extLst>
          </p:cNvPr>
          <p:cNvGraphicFramePr/>
          <p:nvPr/>
        </p:nvGraphicFramePr>
        <p:xfrm>
          <a:off x="1097280" y="1737360"/>
          <a:ext cx="4406900" cy="4309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8" name="Picture 4" descr="Introduction Icon at Vectorified.com | Collection of Introduction Icon ...">
            <a:extLst>
              <a:ext uri="{FF2B5EF4-FFF2-40B4-BE49-F238E27FC236}">
                <a16:creationId xmlns:a16="http://schemas.microsoft.com/office/drawing/2014/main" id="{9DC938DC-CF05-E1B1-2334-56D8406D2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289878" y="2083299"/>
            <a:ext cx="368300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 descr="Marker with solid fill">
            <a:extLst>
              <a:ext uri="{FF2B5EF4-FFF2-40B4-BE49-F238E27FC236}">
                <a16:creationId xmlns:a16="http://schemas.microsoft.com/office/drawing/2014/main" id="{06A8A22B-1477-14F4-8EAE-290D6B2D1A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12147" y="2827480"/>
            <a:ext cx="524516" cy="524516"/>
          </a:xfrm>
          <a:prstGeom prst="rect">
            <a:avLst/>
          </a:prstGeom>
        </p:spPr>
      </p:pic>
      <p:pic>
        <p:nvPicPr>
          <p:cNvPr id="20" name="Graphic 19" descr="Circles with arrows with solid fill">
            <a:extLst>
              <a:ext uri="{FF2B5EF4-FFF2-40B4-BE49-F238E27FC236}">
                <a16:creationId xmlns:a16="http://schemas.microsoft.com/office/drawing/2014/main" id="{047914E9-99E8-B597-1AB8-382710546E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44961" y="3619583"/>
            <a:ext cx="524516" cy="524516"/>
          </a:xfrm>
          <a:prstGeom prst="rect">
            <a:avLst/>
          </a:prstGeom>
        </p:spPr>
      </p:pic>
      <p:pic>
        <p:nvPicPr>
          <p:cNvPr id="3076" name="Picture 4" descr="Glacier National Park Argentina - Terra Argentina Tailor-Made Tours">
            <a:extLst>
              <a:ext uri="{FF2B5EF4-FFF2-40B4-BE49-F238E27FC236}">
                <a16:creationId xmlns:a16="http://schemas.microsoft.com/office/drawing/2014/main" id="{EC267FAD-0FBF-E194-1988-6F75B3CAE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183" y="1928995"/>
            <a:ext cx="6189201" cy="386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12C053-2CBE-8C16-0150-65E56FC29938}"/>
              </a:ext>
            </a:extLst>
          </p:cNvPr>
          <p:cNvSpPr txBox="1"/>
          <p:nvPr/>
        </p:nvSpPr>
        <p:spPr>
          <a:xfrm>
            <a:off x="6247792" y="5819357"/>
            <a:ext cx="5227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i="1" dirty="0"/>
              <a:t>Glacier National park, Argentina </a:t>
            </a:r>
          </a:p>
        </p:txBody>
      </p:sp>
      <p:sp>
        <p:nvSpPr>
          <p:cNvPr id="5" name="Free-form: Shape 4">
            <a:extLst>
              <a:ext uri="{FF2B5EF4-FFF2-40B4-BE49-F238E27FC236}">
                <a16:creationId xmlns:a16="http://schemas.microsoft.com/office/drawing/2014/main" id="{EFA5B207-DEFB-67D6-A8E3-D769471379FA}"/>
              </a:ext>
            </a:extLst>
          </p:cNvPr>
          <p:cNvSpPr/>
          <p:nvPr/>
        </p:nvSpPr>
        <p:spPr>
          <a:xfrm>
            <a:off x="1878966" y="4671440"/>
            <a:ext cx="63324" cy="44583"/>
          </a:xfrm>
          <a:custGeom>
            <a:avLst/>
            <a:gdLst>
              <a:gd name="connsiteX0" fmla="*/ 0 w 63324"/>
              <a:gd name="connsiteY0" fmla="*/ 0 h 44583"/>
              <a:gd name="connsiteX1" fmla="*/ 44584 w 63324"/>
              <a:gd name="connsiteY1" fmla="*/ 44584 h 44583"/>
              <a:gd name="connsiteX2" fmla="*/ 63324 w 63324"/>
              <a:gd name="connsiteY2" fmla="*/ 0 h 44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324" h="44583">
                <a:moveTo>
                  <a:pt x="0" y="0"/>
                </a:moveTo>
                <a:lnTo>
                  <a:pt x="44584" y="44584"/>
                </a:lnTo>
                <a:cubicBezTo>
                  <a:pt x="55522" y="32162"/>
                  <a:pt x="62103" y="16506"/>
                  <a:pt x="63324" y="0"/>
                </a:cubicBezTo>
                <a:close/>
              </a:path>
            </a:pathLst>
          </a:custGeom>
          <a:solidFill>
            <a:srgbClr val="FFC000"/>
          </a:solidFill>
          <a:ln w="545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Free-form: Shape 6">
            <a:extLst>
              <a:ext uri="{FF2B5EF4-FFF2-40B4-BE49-F238E27FC236}">
                <a16:creationId xmlns:a16="http://schemas.microsoft.com/office/drawing/2014/main" id="{E343D62E-5C9E-438D-6584-F8341FD52603}"/>
              </a:ext>
            </a:extLst>
          </p:cNvPr>
          <p:cNvSpPr/>
          <p:nvPr/>
        </p:nvSpPr>
        <p:spPr>
          <a:xfrm>
            <a:off x="1789087" y="4589757"/>
            <a:ext cx="126759" cy="152806"/>
          </a:xfrm>
          <a:custGeom>
            <a:avLst/>
            <a:gdLst>
              <a:gd name="connsiteX0" fmla="*/ 71248 w 126759"/>
              <a:gd name="connsiteY0" fmla="*/ 78459 h 152806"/>
              <a:gd name="connsiteX1" fmla="*/ 71248 w 126759"/>
              <a:gd name="connsiteY1" fmla="*/ 0 h 152806"/>
              <a:gd name="connsiteX2" fmla="*/ 183 w 126759"/>
              <a:gd name="connsiteY2" fmla="*/ 81558 h 152806"/>
              <a:gd name="connsiteX3" fmla="*/ 81742 w 126759"/>
              <a:gd name="connsiteY3" fmla="*/ 152624 h 152806"/>
              <a:gd name="connsiteX4" fmla="*/ 126759 w 126759"/>
              <a:gd name="connsiteY4" fmla="*/ 133970 h 15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759" h="152806">
                <a:moveTo>
                  <a:pt x="71248" y="78459"/>
                </a:moveTo>
                <a:lnTo>
                  <a:pt x="71248" y="0"/>
                </a:lnTo>
                <a:cubicBezTo>
                  <a:pt x="29102" y="2897"/>
                  <a:pt x="-2715" y="39412"/>
                  <a:pt x="183" y="81558"/>
                </a:cubicBezTo>
                <a:cubicBezTo>
                  <a:pt x="3081" y="123704"/>
                  <a:pt x="39596" y="155521"/>
                  <a:pt x="81742" y="152624"/>
                </a:cubicBezTo>
                <a:cubicBezTo>
                  <a:pt x="98380" y="151480"/>
                  <a:pt x="114188" y="144929"/>
                  <a:pt x="126759" y="133970"/>
                </a:cubicBezTo>
                <a:close/>
              </a:path>
            </a:pathLst>
          </a:custGeom>
          <a:solidFill>
            <a:srgbClr val="C00000"/>
          </a:solidFill>
          <a:ln w="545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-form: Shape 7">
            <a:extLst>
              <a:ext uri="{FF2B5EF4-FFF2-40B4-BE49-F238E27FC236}">
                <a16:creationId xmlns:a16="http://schemas.microsoft.com/office/drawing/2014/main" id="{5CAA382B-6520-6D01-5CA9-EB256B915868}"/>
              </a:ext>
            </a:extLst>
          </p:cNvPr>
          <p:cNvSpPr/>
          <p:nvPr/>
        </p:nvSpPr>
        <p:spPr>
          <a:xfrm>
            <a:off x="1871262" y="4589757"/>
            <a:ext cx="71028" cy="70755"/>
          </a:xfrm>
          <a:custGeom>
            <a:avLst/>
            <a:gdLst>
              <a:gd name="connsiteX0" fmla="*/ 0 w 71028"/>
              <a:gd name="connsiteY0" fmla="*/ 70755 h 70755"/>
              <a:gd name="connsiteX1" fmla="*/ 71028 w 71028"/>
              <a:gd name="connsiteY1" fmla="*/ 70755 h 70755"/>
              <a:gd name="connsiteX2" fmla="*/ 0 w 71028"/>
              <a:gd name="connsiteY2" fmla="*/ 0 h 70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028" h="70755">
                <a:moveTo>
                  <a:pt x="0" y="70755"/>
                </a:moveTo>
                <a:lnTo>
                  <a:pt x="71028" y="70755"/>
                </a:lnTo>
                <a:cubicBezTo>
                  <a:pt x="68262" y="32779"/>
                  <a:pt x="37986" y="2619"/>
                  <a:pt x="0" y="0"/>
                </a:cubicBezTo>
                <a:close/>
              </a:path>
            </a:pathLst>
          </a:custGeom>
          <a:solidFill>
            <a:srgbClr val="92D050"/>
          </a:solidFill>
          <a:ln w="545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-form: Shape 9">
            <a:extLst>
              <a:ext uri="{FF2B5EF4-FFF2-40B4-BE49-F238E27FC236}">
                <a16:creationId xmlns:a16="http://schemas.microsoft.com/office/drawing/2014/main" id="{A4560A93-5929-ED54-2341-F000BB453BB1}"/>
              </a:ext>
            </a:extLst>
          </p:cNvPr>
          <p:cNvSpPr/>
          <p:nvPr/>
        </p:nvSpPr>
        <p:spPr>
          <a:xfrm>
            <a:off x="1658178" y="4507528"/>
            <a:ext cx="415241" cy="409778"/>
          </a:xfrm>
          <a:custGeom>
            <a:avLst/>
            <a:gdLst>
              <a:gd name="connsiteX0" fmla="*/ 360605 w 415241"/>
              <a:gd name="connsiteY0" fmla="*/ 60101 h 409778"/>
              <a:gd name="connsiteX1" fmla="*/ 360605 w 415241"/>
              <a:gd name="connsiteY1" fmla="*/ 256794 h 409778"/>
              <a:gd name="connsiteX2" fmla="*/ 54637 w 415241"/>
              <a:gd name="connsiteY2" fmla="*/ 256794 h 409778"/>
              <a:gd name="connsiteX3" fmla="*/ 54637 w 415241"/>
              <a:gd name="connsiteY3" fmla="*/ 60101 h 409778"/>
              <a:gd name="connsiteX4" fmla="*/ 404314 w 415241"/>
              <a:gd name="connsiteY4" fmla="*/ 267722 h 409778"/>
              <a:gd name="connsiteX5" fmla="*/ 393387 w 415241"/>
              <a:gd name="connsiteY5" fmla="*/ 267722 h 409778"/>
              <a:gd name="connsiteX6" fmla="*/ 393387 w 415241"/>
              <a:gd name="connsiteY6" fmla="*/ 43710 h 409778"/>
              <a:gd name="connsiteX7" fmla="*/ 404314 w 415241"/>
              <a:gd name="connsiteY7" fmla="*/ 43710 h 409778"/>
              <a:gd name="connsiteX8" fmla="*/ 415242 w 415241"/>
              <a:gd name="connsiteY8" fmla="*/ 32782 h 409778"/>
              <a:gd name="connsiteX9" fmla="*/ 404314 w 415241"/>
              <a:gd name="connsiteY9" fmla="*/ 21855 h 409778"/>
              <a:gd name="connsiteX10" fmla="*/ 218548 w 415241"/>
              <a:gd name="connsiteY10" fmla="*/ 21855 h 409778"/>
              <a:gd name="connsiteX11" fmla="*/ 218548 w 415241"/>
              <a:gd name="connsiteY11" fmla="*/ 10927 h 409778"/>
              <a:gd name="connsiteX12" fmla="*/ 207621 w 415241"/>
              <a:gd name="connsiteY12" fmla="*/ 0 h 409778"/>
              <a:gd name="connsiteX13" fmla="*/ 196694 w 415241"/>
              <a:gd name="connsiteY13" fmla="*/ 10927 h 409778"/>
              <a:gd name="connsiteX14" fmla="*/ 196694 w 415241"/>
              <a:gd name="connsiteY14" fmla="*/ 21855 h 409778"/>
              <a:gd name="connsiteX15" fmla="*/ 10927 w 415241"/>
              <a:gd name="connsiteY15" fmla="*/ 21855 h 409778"/>
              <a:gd name="connsiteX16" fmla="*/ 0 w 415241"/>
              <a:gd name="connsiteY16" fmla="*/ 32782 h 409778"/>
              <a:gd name="connsiteX17" fmla="*/ 10927 w 415241"/>
              <a:gd name="connsiteY17" fmla="*/ 43710 h 409778"/>
              <a:gd name="connsiteX18" fmla="*/ 21855 w 415241"/>
              <a:gd name="connsiteY18" fmla="*/ 43710 h 409778"/>
              <a:gd name="connsiteX19" fmla="*/ 21855 w 415241"/>
              <a:gd name="connsiteY19" fmla="*/ 267722 h 409778"/>
              <a:gd name="connsiteX20" fmla="*/ 10927 w 415241"/>
              <a:gd name="connsiteY20" fmla="*/ 267722 h 409778"/>
              <a:gd name="connsiteX21" fmla="*/ 0 w 415241"/>
              <a:gd name="connsiteY21" fmla="*/ 278649 h 409778"/>
              <a:gd name="connsiteX22" fmla="*/ 10927 w 415241"/>
              <a:gd name="connsiteY22" fmla="*/ 289577 h 409778"/>
              <a:gd name="connsiteX23" fmla="*/ 177789 w 415241"/>
              <a:gd name="connsiteY23" fmla="*/ 289577 h 409778"/>
              <a:gd name="connsiteX24" fmla="*/ 93648 w 415241"/>
              <a:gd name="connsiteY24" fmla="*/ 373718 h 409778"/>
              <a:gd name="connsiteX25" fmla="*/ 93730 w 415241"/>
              <a:gd name="connsiteY25" fmla="*/ 389262 h 409778"/>
              <a:gd name="connsiteX26" fmla="*/ 109274 w 415241"/>
              <a:gd name="connsiteY26" fmla="*/ 389180 h 409778"/>
              <a:gd name="connsiteX27" fmla="*/ 196694 w 415241"/>
              <a:gd name="connsiteY27" fmla="*/ 301761 h 409778"/>
              <a:gd name="connsiteX28" fmla="*/ 196694 w 415241"/>
              <a:gd name="connsiteY28" fmla="*/ 398851 h 409778"/>
              <a:gd name="connsiteX29" fmla="*/ 207621 w 415241"/>
              <a:gd name="connsiteY29" fmla="*/ 409778 h 409778"/>
              <a:gd name="connsiteX30" fmla="*/ 218548 w 415241"/>
              <a:gd name="connsiteY30" fmla="*/ 398851 h 409778"/>
              <a:gd name="connsiteX31" fmla="*/ 218548 w 415241"/>
              <a:gd name="connsiteY31" fmla="*/ 301597 h 409778"/>
              <a:gd name="connsiteX32" fmla="*/ 305968 w 415241"/>
              <a:gd name="connsiteY32" fmla="*/ 389016 h 409778"/>
              <a:gd name="connsiteX33" fmla="*/ 321430 w 415241"/>
              <a:gd name="connsiteY33" fmla="*/ 389016 h 409778"/>
              <a:gd name="connsiteX34" fmla="*/ 321430 w 415241"/>
              <a:gd name="connsiteY34" fmla="*/ 373554 h 409778"/>
              <a:gd name="connsiteX35" fmla="*/ 237453 w 415241"/>
              <a:gd name="connsiteY35" fmla="*/ 289577 h 409778"/>
              <a:gd name="connsiteX36" fmla="*/ 404314 w 415241"/>
              <a:gd name="connsiteY36" fmla="*/ 289577 h 409778"/>
              <a:gd name="connsiteX37" fmla="*/ 415242 w 415241"/>
              <a:gd name="connsiteY37" fmla="*/ 278649 h 409778"/>
              <a:gd name="connsiteX38" fmla="*/ 404314 w 415241"/>
              <a:gd name="connsiteY38" fmla="*/ 267722 h 40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15241" h="409778">
                <a:moveTo>
                  <a:pt x="360605" y="60101"/>
                </a:moveTo>
                <a:lnTo>
                  <a:pt x="360605" y="256794"/>
                </a:lnTo>
                <a:lnTo>
                  <a:pt x="54637" y="256794"/>
                </a:lnTo>
                <a:lnTo>
                  <a:pt x="54637" y="60101"/>
                </a:lnTo>
                <a:close/>
                <a:moveTo>
                  <a:pt x="404314" y="267722"/>
                </a:moveTo>
                <a:lnTo>
                  <a:pt x="393387" y="267722"/>
                </a:lnTo>
                <a:lnTo>
                  <a:pt x="393387" y="43710"/>
                </a:lnTo>
                <a:lnTo>
                  <a:pt x="404314" y="43710"/>
                </a:lnTo>
                <a:cubicBezTo>
                  <a:pt x="410350" y="43710"/>
                  <a:pt x="415242" y="38817"/>
                  <a:pt x="415242" y="32782"/>
                </a:cubicBezTo>
                <a:cubicBezTo>
                  <a:pt x="415242" y="26747"/>
                  <a:pt x="410350" y="21855"/>
                  <a:pt x="404314" y="21855"/>
                </a:cubicBezTo>
                <a:lnTo>
                  <a:pt x="218548" y="21855"/>
                </a:lnTo>
                <a:lnTo>
                  <a:pt x="218548" y="10927"/>
                </a:lnTo>
                <a:cubicBezTo>
                  <a:pt x="218548" y="4892"/>
                  <a:pt x="213656" y="0"/>
                  <a:pt x="207621" y="0"/>
                </a:cubicBezTo>
                <a:cubicBezTo>
                  <a:pt x="201586" y="0"/>
                  <a:pt x="196694" y="4892"/>
                  <a:pt x="196694" y="10927"/>
                </a:cubicBezTo>
                <a:lnTo>
                  <a:pt x="196694" y="21855"/>
                </a:lnTo>
                <a:lnTo>
                  <a:pt x="10927" y="21855"/>
                </a:lnTo>
                <a:cubicBezTo>
                  <a:pt x="4892" y="21855"/>
                  <a:pt x="0" y="26747"/>
                  <a:pt x="0" y="32782"/>
                </a:cubicBezTo>
                <a:cubicBezTo>
                  <a:pt x="0" y="38817"/>
                  <a:pt x="4892" y="43710"/>
                  <a:pt x="10927" y="43710"/>
                </a:cubicBezTo>
                <a:lnTo>
                  <a:pt x="21855" y="43710"/>
                </a:lnTo>
                <a:lnTo>
                  <a:pt x="21855" y="267722"/>
                </a:lnTo>
                <a:lnTo>
                  <a:pt x="10927" y="267722"/>
                </a:lnTo>
                <a:cubicBezTo>
                  <a:pt x="4892" y="267722"/>
                  <a:pt x="0" y="272614"/>
                  <a:pt x="0" y="278649"/>
                </a:cubicBezTo>
                <a:cubicBezTo>
                  <a:pt x="0" y="284684"/>
                  <a:pt x="4892" y="289577"/>
                  <a:pt x="10927" y="289577"/>
                </a:cubicBezTo>
                <a:lnTo>
                  <a:pt x="177789" y="289577"/>
                </a:lnTo>
                <a:lnTo>
                  <a:pt x="93648" y="373718"/>
                </a:lnTo>
                <a:cubicBezTo>
                  <a:pt x="89378" y="378033"/>
                  <a:pt x="89415" y="384992"/>
                  <a:pt x="93730" y="389262"/>
                </a:cubicBezTo>
                <a:cubicBezTo>
                  <a:pt x="98045" y="393532"/>
                  <a:pt x="105004" y="393495"/>
                  <a:pt x="109274" y="389180"/>
                </a:cubicBezTo>
                <a:lnTo>
                  <a:pt x="196694" y="301761"/>
                </a:lnTo>
                <a:lnTo>
                  <a:pt x="196694" y="398851"/>
                </a:lnTo>
                <a:cubicBezTo>
                  <a:pt x="196694" y="404886"/>
                  <a:pt x="201586" y="409778"/>
                  <a:pt x="207621" y="409778"/>
                </a:cubicBezTo>
                <a:cubicBezTo>
                  <a:pt x="213656" y="409778"/>
                  <a:pt x="218548" y="404886"/>
                  <a:pt x="218548" y="398851"/>
                </a:cubicBezTo>
                <a:lnTo>
                  <a:pt x="218548" y="301597"/>
                </a:lnTo>
                <a:lnTo>
                  <a:pt x="305968" y="389016"/>
                </a:lnTo>
                <a:cubicBezTo>
                  <a:pt x="310238" y="393286"/>
                  <a:pt x="317160" y="393286"/>
                  <a:pt x="321430" y="389016"/>
                </a:cubicBezTo>
                <a:cubicBezTo>
                  <a:pt x="325700" y="384746"/>
                  <a:pt x="325700" y="377824"/>
                  <a:pt x="321430" y="373554"/>
                </a:cubicBezTo>
                <a:lnTo>
                  <a:pt x="237453" y="289577"/>
                </a:lnTo>
                <a:lnTo>
                  <a:pt x="404314" y="289577"/>
                </a:lnTo>
                <a:cubicBezTo>
                  <a:pt x="410350" y="289577"/>
                  <a:pt x="415242" y="284684"/>
                  <a:pt x="415242" y="278649"/>
                </a:cubicBezTo>
                <a:cubicBezTo>
                  <a:pt x="415242" y="272614"/>
                  <a:pt x="410350" y="267722"/>
                  <a:pt x="404314" y="267722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 w="545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-form: Shape 10">
            <a:extLst>
              <a:ext uri="{FF2B5EF4-FFF2-40B4-BE49-F238E27FC236}">
                <a16:creationId xmlns:a16="http://schemas.microsoft.com/office/drawing/2014/main" id="{F61C5516-3661-C0DA-9717-9FE38F5D9A98}"/>
              </a:ext>
            </a:extLst>
          </p:cNvPr>
          <p:cNvSpPr/>
          <p:nvPr/>
        </p:nvSpPr>
        <p:spPr>
          <a:xfrm>
            <a:off x="1541222" y="5509308"/>
            <a:ext cx="79360" cy="79360"/>
          </a:xfrm>
          <a:custGeom>
            <a:avLst/>
            <a:gdLst>
              <a:gd name="connsiteX0" fmla="*/ 79361 w 79360"/>
              <a:gd name="connsiteY0" fmla="*/ 39680 h 79360"/>
              <a:gd name="connsiteX1" fmla="*/ 39680 w 79360"/>
              <a:gd name="connsiteY1" fmla="*/ 79361 h 79360"/>
              <a:gd name="connsiteX2" fmla="*/ 0 w 79360"/>
              <a:gd name="connsiteY2" fmla="*/ 39680 h 79360"/>
              <a:gd name="connsiteX3" fmla="*/ 39680 w 79360"/>
              <a:gd name="connsiteY3" fmla="*/ 0 h 79360"/>
              <a:gd name="connsiteX4" fmla="*/ 79361 w 79360"/>
              <a:gd name="connsiteY4" fmla="*/ 39680 h 79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60" h="79360">
                <a:moveTo>
                  <a:pt x="79361" y="39680"/>
                </a:moveTo>
                <a:cubicBezTo>
                  <a:pt x="79361" y="61595"/>
                  <a:pt x="61595" y="79361"/>
                  <a:pt x="39680" y="79361"/>
                </a:cubicBezTo>
                <a:cubicBezTo>
                  <a:pt x="17766" y="79361"/>
                  <a:pt x="0" y="61595"/>
                  <a:pt x="0" y="39680"/>
                </a:cubicBezTo>
                <a:cubicBezTo>
                  <a:pt x="0" y="17766"/>
                  <a:pt x="17766" y="0"/>
                  <a:pt x="39680" y="0"/>
                </a:cubicBezTo>
                <a:cubicBezTo>
                  <a:pt x="61595" y="0"/>
                  <a:pt x="79361" y="17766"/>
                  <a:pt x="79361" y="39680"/>
                </a:cubicBezTo>
                <a:close/>
              </a:path>
            </a:pathLst>
          </a:custGeom>
          <a:solidFill>
            <a:srgbClr val="000000"/>
          </a:solidFill>
          <a:ln w="506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-form: Shape 11">
            <a:extLst>
              <a:ext uri="{FF2B5EF4-FFF2-40B4-BE49-F238E27FC236}">
                <a16:creationId xmlns:a16="http://schemas.microsoft.com/office/drawing/2014/main" id="{17D9BF07-BE59-0832-A462-EF4964D99F1D}"/>
              </a:ext>
            </a:extLst>
          </p:cNvPr>
          <p:cNvSpPr/>
          <p:nvPr/>
        </p:nvSpPr>
        <p:spPr>
          <a:xfrm>
            <a:off x="1329610" y="5509308"/>
            <a:ext cx="79360" cy="79360"/>
          </a:xfrm>
          <a:custGeom>
            <a:avLst/>
            <a:gdLst>
              <a:gd name="connsiteX0" fmla="*/ 79361 w 79360"/>
              <a:gd name="connsiteY0" fmla="*/ 39680 h 79360"/>
              <a:gd name="connsiteX1" fmla="*/ 39680 w 79360"/>
              <a:gd name="connsiteY1" fmla="*/ 79361 h 79360"/>
              <a:gd name="connsiteX2" fmla="*/ 0 w 79360"/>
              <a:gd name="connsiteY2" fmla="*/ 39680 h 79360"/>
              <a:gd name="connsiteX3" fmla="*/ 39680 w 79360"/>
              <a:gd name="connsiteY3" fmla="*/ 0 h 79360"/>
              <a:gd name="connsiteX4" fmla="*/ 79361 w 79360"/>
              <a:gd name="connsiteY4" fmla="*/ 39680 h 79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60" h="79360">
                <a:moveTo>
                  <a:pt x="79361" y="39680"/>
                </a:moveTo>
                <a:cubicBezTo>
                  <a:pt x="79361" y="61595"/>
                  <a:pt x="61595" y="79361"/>
                  <a:pt x="39680" y="79361"/>
                </a:cubicBezTo>
                <a:cubicBezTo>
                  <a:pt x="17766" y="79361"/>
                  <a:pt x="0" y="61595"/>
                  <a:pt x="0" y="39680"/>
                </a:cubicBezTo>
                <a:cubicBezTo>
                  <a:pt x="0" y="17766"/>
                  <a:pt x="17766" y="0"/>
                  <a:pt x="39680" y="0"/>
                </a:cubicBezTo>
                <a:cubicBezTo>
                  <a:pt x="61595" y="0"/>
                  <a:pt x="79361" y="17766"/>
                  <a:pt x="79361" y="39680"/>
                </a:cubicBezTo>
                <a:close/>
              </a:path>
            </a:pathLst>
          </a:custGeom>
          <a:solidFill>
            <a:srgbClr val="000000"/>
          </a:solidFill>
          <a:ln w="506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-form: Shape 12">
            <a:extLst>
              <a:ext uri="{FF2B5EF4-FFF2-40B4-BE49-F238E27FC236}">
                <a16:creationId xmlns:a16="http://schemas.microsoft.com/office/drawing/2014/main" id="{014D56B3-D57D-AB0A-92D0-73813E3B368D}"/>
              </a:ext>
            </a:extLst>
          </p:cNvPr>
          <p:cNvSpPr/>
          <p:nvPr/>
        </p:nvSpPr>
        <p:spPr>
          <a:xfrm>
            <a:off x="1516587" y="5599430"/>
            <a:ext cx="143683" cy="79463"/>
          </a:xfrm>
          <a:custGeom>
            <a:avLst/>
            <a:gdLst>
              <a:gd name="connsiteX0" fmla="*/ 135770 w 143683"/>
              <a:gd name="connsiteY0" fmla="*/ 23615 h 79463"/>
              <a:gd name="connsiteX1" fmla="*/ 96957 w 143683"/>
              <a:gd name="connsiteY1" fmla="*/ 5101 h 79463"/>
              <a:gd name="connsiteX2" fmla="*/ 64315 w 143683"/>
              <a:gd name="connsiteY2" fmla="*/ 0 h 79463"/>
              <a:gd name="connsiteX3" fmla="*/ 31724 w 143683"/>
              <a:gd name="connsiteY3" fmla="*/ 5101 h 79463"/>
              <a:gd name="connsiteX4" fmla="*/ 1836 w 143683"/>
              <a:gd name="connsiteY4" fmla="*/ 17953 h 79463"/>
              <a:gd name="connsiteX5" fmla="*/ 0 w 143683"/>
              <a:gd name="connsiteY5" fmla="*/ 20044 h 79463"/>
              <a:gd name="connsiteX6" fmla="*/ 40803 w 143683"/>
              <a:gd name="connsiteY6" fmla="*/ 40446 h 79463"/>
              <a:gd name="connsiteX7" fmla="*/ 55695 w 143683"/>
              <a:gd name="connsiteY7" fmla="*/ 70385 h 79463"/>
              <a:gd name="connsiteX8" fmla="*/ 55695 w 143683"/>
              <a:gd name="connsiteY8" fmla="*/ 79463 h 79463"/>
              <a:gd name="connsiteX9" fmla="*/ 143676 w 143683"/>
              <a:gd name="connsiteY9" fmla="*/ 79463 h 79463"/>
              <a:gd name="connsiteX10" fmla="*/ 143676 w 143683"/>
              <a:gd name="connsiteY10" fmla="*/ 39528 h 79463"/>
              <a:gd name="connsiteX11" fmla="*/ 135770 w 143683"/>
              <a:gd name="connsiteY11" fmla="*/ 23615 h 79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3683" h="79463">
                <a:moveTo>
                  <a:pt x="135770" y="23615"/>
                </a:moveTo>
                <a:cubicBezTo>
                  <a:pt x="124322" y="14712"/>
                  <a:pt x="111080" y="8395"/>
                  <a:pt x="96957" y="5101"/>
                </a:cubicBezTo>
                <a:cubicBezTo>
                  <a:pt x="86342" y="2000"/>
                  <a:pt x="75370" y="285"/>
                  <a:pt x="64315" y="0"/>
                </a:cubicBezTo>
                <a:cubicBezTo>
                  <a:pt x="53251" y="-25"/>
                  <a:pt x="42252" y="1697"/>
                  <a:pt x="31724" y="5101"/>
                </a:cubicBezTo>
                <a:cubicBezTo>
                  <a:pt x="21188" y="7906"/>
                  <a:pt x="11119" y="12236"/>
                  <a:pt x="1836" y="17953"/>
                </a:cubicBezTo>
                <a:lnTo>
                  <a:pt x="0" y="20044"/>
                </a:lnTo>
                <a:cubicBezTo>
                  <a:pt x="14829" y="24047"/>
                  <a:pt x="28703" y="30985"/>
                  <a:pt x="40803" y="40446"/>
                </a:cubicBezTo>
                <a:cubicBezTo>
                  <a:pt x="50313" y="47433"/>
                  <a:pt x="55860" y="58585"/>
                  <a:pt x="55695" y="70385"/>
                </a:cubicBezTo>
                <a:lnTo>
                  <a:pt x="55695" y="79463"/>
                </a:lnTo>
                <a:lnTo>
                  <a:pt x="143676" y="79463"/>
                </a:lnTo>
                <a:lnTo>
                  <a:pt x="143676" y="39528"/>
                </a:lnTo>
                <a:cubicBezTo>
                  <a:pt x="143850" y="33239"/>
                  <a:pt x="140887" y="27275"/>
                  <a:pt x="135770" y="23615"/>
                </a:cubicBezTo>
                <a:close/>
              </a:path>
            </a:pathLst>
          </a:custGeom>
          <a:solidFill>
            <a:srgbClr val="000000"/>
          </a:solidFill>
          <a:ln w="506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-form: Shape 13">
            <a:extLst>
              <a:ext uri="{FF2B5EF4-FFF2-40B4-BE49-F238E27FC236}">
                <a16:creationId xmlns:a16="http://schemas.microsoft.com/office/drawing/2014/main" id="{71C0A375-210E-4197-4BC6-9E4B20DBA927}"/>
              </a:ext>
            </a:extLst>
          </p:cNvPr>
          <p:cNvSpPr/>
          <p:nvPr/>
        </p:nvSpPr>
        <p:spPr>
          <a:xfrm>
            <a:off x="1289878" y="5599430"/>
            <a:ext cx="143879" cy="79463"/>
          </a:xfrm>
          <a:custGeom>
            <a:avLst/>
            <a:gdLst>
              <a:gd name="connsiteX0" fmla="*/ 88184 w 143879"/>
              <a:gd name="connsiteY0" fmla="*/ 70385 h 79463"/>
              <a:gd name="connsiteX1" fmla="*/ 102516 w 143879"/>
              <a:gd name="connsiteY1" fmla="*/ 40956 h 79463"/>
              <a:gd name="connsiteX2" fmla="*/ 103077 w 143879"/>
              <a:gd name="connsiteY2" fmla="*/ 40446 h 79463"/>
              <a:gd name="connsiteX3" fmla="*/ 103740 w 143879"/>
              <a:gd name="connsiteY3" fmla="*/ 39987 h 79463"/>
              <a:gd name="connsiteX4" fmla="*/ 143880 w 143879"/>
              <a:gd name="connsiteY4" fmla="*/ 20096 h 79463"/>
              <a:gd name="connsiteX5" fmla="*/ 140973 w 143879"/>
              <a:gd name="connsiteY5" fmla="*/ 16780 h 79463"/>
              <a:gd name="connsiteX6" fmla="*/ 112003 w 143879"/>
              <a:gd name="connsiteY6" fmla="*/ 5101 h 79463"/>
              <a:gd name="connsiteX7" fmla="*/ 79412 w 143879"/>
              <a:gd name="connsiteY7" fmla="*/ 0 h 79463"/>
              <a:gd name="connsiteX8" fmla="*/ 46770 w 143879"/>
              <a:gd name="connsiteY8" fmla="*/ 5101 h 79463"/>
              <a:gd name="connsiteX9" fmla="*/ 7956 w 143879"/>
              <a:gd name="connsiteY9" fmla="*/ 23615 h 79463"/>
              <a:gd name="connsiteX10" fmla="*/ 0 w 143879"/>
              <a:gd name="connsiteY10" fmla="*/ 39528 h 79463"/>
              <a:gd name="connsiteX11" fmla="*/ 0 w 143879"/>
              <a:gd name="connsiteY11" fmla="*/ 79463 h 79463"/>
              <a:gd name="connsiteX12" fmla="*/ 88184 w 143879"/>
              <a:gd name="connsiteY12" fmla="*/ 79463 h 79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3879" h="79463">
                <a:moveTo>
                  <a:pt x="88184" y="70385"/>
                </a:moveTo>
                <a:cubicBezTo>
                  <a:pt x="88193" y="58896"/>
                  <a:pt x="93476" y="48046"/>
                  <a:pt x="102516" y="40956"/>
                </a:cubicBezTo>
                <a:lnTo>
                  <a:pt x="103077" y="40446"/>
                </a:lnTo>
                <a:lnTo>
                  <a:pt x="103740" y="39987"/>
                </a:lnTo>
                <a:cubicBezTo>
                  <a:pt x="115983" y="31274"/>
                  <a:pt x="129532" y="24560"/>
                  <a:pt x="143880" y="20096"/>
                </a:cubicBezTo>
                <a:cubicBezTo>
                  <a:pt x="142860" y="19025"/>
                  <a:pt x="141891" y="17902"/>
                  <a:pt x="140973" y="16780"/>
                </a:cubicBezTo>
                <a:cubicBezTo>
                  <a:pt x="131924" y="11523"/>
                  <a:pt x="122168" y="7590"/>
                  <a:pt x="112003" y="5101"/>
                </a:cubicBezTo>
                <a:cubicBezTo>
                  <a:pt x="101404" y="2004"/>
                  <a:pt x="90450" y="290"/>
                  <a:pt x="79412" y="0"/>
                </a:cubicBezTo>
                <a:cubicBezTo>
                  <a:pt x="68330" y="-28"/>
                  <a:pt x="57314" y="1693"/>
                  <a:pt x="46770" y="5101"/>
                </a:cubicBezTo>
                <a:cubicBezTo>
                  <a:pt x="32844" y="8942"/>
                  <a:pt x="19706" y="15209"/>
                  <a:pt x="7956" y="23615"/>
                </a:cubicBezTo>
                <a:cubicBezTo>
                  <a:pt x="3009" y="27422"/>
                  <a:pt x="78" y="33286"/>
                  <a:pt x="0" y="39528"/>
                </a:cubicBezTo>
                <a:lnTo>
                  <a:pt x="0" y="79463"/>
                </a:lnTo>
                <a:lnTo>
                  <a:pt x="88184" y="79463"/>
                </a:lnTo>
                <a:close/>
              </a:path>
            </a:pathLst>
          </a:custGeom>
          <a:solidFill>
            <a:srgbClr val="000000"/>
          </a:solidFill>
          <a:ln w="506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-form: Shape 14">
            <a:extLst>
              <a:ext uri="{FF2B5EF4-FFF2-40B4-BE49-F238E27FC236}">
                <a16:creationId xmlns:a16="http://schemas.microsoft.com/office/drawing/2014/main" id="{0946764A-0508-C517-3B0E-056B191EF1A5}"/>
              </a:ext>
            </a:extLst>
          </p:cNvPr>
          <p:cNvSpPr/>
          <p:nvPr/>
        </p:nvSpPr>
        <p:spPr>
          <a:xfrm>
            <a:off x="1395710" y="5630337"/>
            <a:ext cx="158779" cy="79157"/>
          </a:xfrm>
          <a:custGeom>
            <a:avLst/>
            <a:gdLst>
              <a:gd name="connsiteX0" fmla="*/ 0 w 158779"/>
              <a:gd name="connsiteY0" fmla="*/ 79158 h 79157"/>
              <a:gd name="connsiteX1" fmla="*/ 0 w 158779"/>
              <a:gd name="connsiteY1" fmla="*/ 39477 h 79157"/>
              <a:gd name="connsiteX2" fmla="*/ 7956 w 158779"/>
              <a:gd name="connsiteY2" fmla="*/ 23615 h 79157"/>
              <a:gd name="connsiteX3" fmla="*/ 46770 w 158779"/>
              <a:gd name="connsiteY3" fmla="*/ 5101 h 79157"/>
              <a:gd name="connsiteX4" fmla="*/ 79361 w 158779"/>
              <a:gd name="connsiteY4" fmla="*/ 1 h 79157"/>
              <a:gd name="connsiteX5" fmla="*/ 112003 w 158779"/>
              <a:gd name="connsiteY5" fmla="*/ 5101 h 79157"/>
              <a:gd name="connsiteX6" fmla="*/ 150816 w 158779"/>
              <a:gd name="connsiteY6" fmla="*/ 23615 h 79157"/>
              <a:gd name="connsiteX7" fmla="*/ 158773 w 158779"/>
              <a:gd name="connsiteY7" fmla="*/ 39477 h 79157"/>
              <a:gd name="connsiteX8" fmla="*/ 158773 w 158779"/>
              <a:gd name="connsiteY8" fmla="*/ 79158 h 79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779" h="79157">
                <a:moveTo>
                  <a:pt x="0" y="79158"/>
                </a:moveTo>
                <a:lnTo>
                  <a:pt x="0" y="39477"/>
                </a:lnTo>
                <a:cubicBezTo>
                  <a:pt x="24" y="33236"/>
                  <a:pt x="2968" y="27366"/>
                  <a:pt x="7956" y="23615"/>
                </a:cubicBezTo>
                <a:cubicBezTo>
                  <a:pt x="19682" y="15171"/>
                  <a:pt x="32828" y="8900"/>
                  <a:pt x="46770" y="5101"/>
                </a:cubicBezTo>
                <a:cubicBezTo>
                  <a:pt x="57292" y="1675"/>
                  <a:pt x="68295" y="-47"/>
                  <a:pt x="79361" y="1"/>
                </a:cubicBezTo>
                <a:cubicBezTo>
                  <a:pt x="90418" y="261"/>
                  <a:pt x="101393" y="1976"/>
                  <a:pt x="112003" y="5101"/>
                </a:cubicBezTo>
                <a:cubicBezTo>
                  <a:pt x="126141" y="8353"/>
                  <a:pt x="139392" y="14673"/>
                  <a:pt x="150816" y="23615"/>
                </a:cubicBezTo>
                <a:cubicBezTo>
                  <a:pt x="155951" y="27242"/>
                  <a:pt x="158936" y="33193"/>
                  <a:pt x="158773" y="39477"/>
                </a:cubicBezTo>
                <a:lnTo>
                  <a:pt x="158773" y="79158"/>
                </a:lnTo>
                <a:close/>
              </a:path>
            </a:pathLst>
          </a:custGeom>
          <a:solidFill>
            <a:srgbClr val="000000"/>
          </a:solidFill>
          <a:ln w="506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-form: Shape 16">
            <a:extLst>
              <a:ext uri="{FF2B5EF4-FFF2-40B4-BE49-F238E27FC236}">
                <a16:creationId xmlns:a16="http://schemas.microsoft.com/office/drawing/2014/main" id="{ECEAF142-B396-2A70-F2A0-99CE94D354FD}"/>
              </a:ext>
            </a:extLst>
          </p:cNvPr>
          <p:cNvSpPr/>
          <p:nvPr/>
        </p:nvSpPr>
        <p:spPr>
          <a:xfrm>
            <a:off x="1435390" y="5540165"/>
            <a:ext cx="79360" cy="79360"/>
          </a:xfrm>
          <a:custGeom>
            <a:avLst/>
            <a:gdLst>
              <a:gd name="connsiteX0" fmla="*/ 79361 w 79360"/>
              <a:gd name="connsiteY0" fmla="*/ 39680 h 79360"/>
              <a:gd name="connsiteX1" fmla="*/ 39680 w 79360"/>
              <a:gd name="connsiteY1" fmla="*/ 79361 h 79360"/>
              <a:gd name="connsiteX2" fmla="*/ 0 w 79360"/>
              <a:gd name="connsiteY2" fmla="*/ 39680 h 79360"/>
              <a:gd name="connsiteX3" fmla="*/ 39680 w 79360"/>
              <a:gd name="connsiteY3" fmla="*/ 0 h 79360"/>
              <a:gd name="connsiteX4" fmla="*/ 79361 w 79360"/>
              <a:gd name="connsiteY4" fmla="*/ 39680 h 79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60" h="79360">
                <a:moveTo>
                  <a:pt x="79361" y="39680"/>
                </a:moveTo>
                <a:cubicBezTo>
                  <a:pt x="79361" y="61595"/>
                  <a:pt x="61595" y="79361"/>
                  <a:pt x="39680" y="79361"/>
                </a:cubicBezTo>
                <a:cubicBezTo>
                  <a:pt x="17766" y="79361"/>
                  <a:pt x="0" y="61595"/>
                  <a:pt x="0" y="39680"/>
                </a:cubicBezTo>
                <a:cubicBezTo>
                  <a:pt x="0" y="17766"/>
                  <a:pt x="17766" y="0"/>
                  <a:pt x="39680" y="0"/>
                </a:cubicBezTo>
                <a:cubicBezTo>
                  <a:pt x="61595" y="0"/>
                  <a:pt x="79361" y="17766"/>
                  <a:pt x="79361" y="39680"/>
                </a:cubicBezTo>
                <a:close/>
              </a:path>
            </a:pathLst>
          </a:custGeom>
          <a:solidFill>
            <a:srgbClr val="000000"/>
          </a:solidFill>
          <a:ln w="506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-form: Shape 17">
            <a:extLst>
              <a:ext uri="{FF2B5EF4-FFF2-40B4-BE49-F238E27FC236}">
                <a16:creationId xmlns:a16="http://schemas.microsoft.com/office/drawing/2014/main" id="{351F93B2-CFAE-4E43-5C6D-0DD3E5F68736}"/>
              </a:ext>
            </a:extLst>
          </p:cNvPr>
          <p:cNvSpPr/>
          <p:nvPr/>
        </p:nvSpPr>
        <p:spPr>
          <a:xfrm>
            <a:off x="1290184" y="5301470"/>
            <a:ext cx="371047" cy="183611"/>
          </a:xfrm>
          <a:custGeom>
            <a:avLst/>
            <a:gdLst>
              <a:gd name="connsiteX0" fmla="*/ 350647 w 371047"/>
              <a:gd name="connsiteY0" fmla="*/ 0 h 183611"/>
              <a:gd name="connsiteX1" fmla="*/ 20401 w 371047"/>
              <a:gd name="connsiteY1" fmla="*/ 0 h 183611"/>
              <a:gd name="connsiteX2" fmla="*/ 0 w 371047"/>
              <a:gd name="connsiteY2" fmla="*/ 20401 h 183611"/>
              <a:gd name="connsiteX3" fmla="*/ 0 w 371047"/>
              <a:gd name="connsiteY3" fmla="*/ 132608 h 183611"/>
              <a:gd name="connsiteX4" fmla="*/ 20401 w 371047"/>
              <a:gd name="connsiteY4" fmla="*/ 153009 h 183611"/>
              <a:gd name="connsiteX5" fmla="*/ 95631 w 371047"/>
              <a:gd name="connsiteY5" fmla="*/ 153009 h 183611"/>
              <a:gd name="connsiteX6" fmla="*/ 95631 w 371047"/>
              <a:gd name="connsiteY6" fmla="*/ 183611 h 183611"/>
              <a:gd name="connsiteX7" fmla="*/ 127763 w 371047"/>
              <a:gd name="connsiteY7" fmla="*/ 153009 h 183611"/>
              <a:gd name="connsiteX8" fmla="*/ 162445 w 371047"/>
              <a:gd name="connsiteY8" fmla="*/ 153009 h 183611"/>
              <a:gd name="connsiteX9" fmla="*/ 182336 w 371047"/>
              <a:gd name="connsiteY9" fmla="*/ 183611 h 183611"/>
              <a:gd name="connsiteX10" fmla="*/ 200697 w 371047"/>
              <a:gd name="connsiteY10" fmla="*/ 153009 h 183611"/>
              <a:gd name="connsiteX11" fmla="*/ 236910 w 371047"/>
              <a:gd name="connsiteY11" fmla="*/ 153009 h 183611"/>
              <a:gd name="connsiteX12" fmla="*/ 269042 w 371047"/>
              <a:gd name="connsiteY12" fmla="*/ 183611 h 183611"/>
              <a:gd name="connsiteX13" fmla="*/ 269042 w 371047"/>
              <a:gd name="connsiteY13" fmla="*/ 153009 h 183611"/>
              <a:gd name="connsiteX14" fmla="*/ 350647 w 371047"/>
              <a:gd name="connsiteY14" fmla="*/ 153009 h 183611"/>
              <a:gd name="connsiteX15" fmla="*/ 371048 w 371047"/>
              <a:gd name="connsiteY15" fmla="*/ 132608 h 183611"/>
              <a:gd name="connsiteX16" fmla="*/ 371048 w 371047"/>
              <a:gd name="connsiteY16" fmla="*/ 20401 h 183611"/>
              <a:gd name="connsiteX17" fmla="*/ 350647 w 371047"/>
              <a:gd name="connsiteY17" fmla="*/ 0 h 183611"/>
              <a:gd name="connsiteX18" fmla="*/ 51003 w 371047"/>
              <a:gd name="connsiteY18" fmla="*/ 45903 h 183611"/>
              <a:gd name="connsiteX19" fmla="*/ 289443 w 371047"/>
              <a:gd name="connsiteY19" fmla="*/ 45903 h 183611"/>
              <a:gd name="connsiteX20" fmla="*/ 289443 w 371047"/>
              <a:gd name="connsiteY20" fmla="*/ 56103 h 183611"/>
              <a:gd name="connsiteX21" fmla="*/ 51003 w 371047"/>
              <a:gd name="connsiteY21" fmla="*/ 56103 h 183611"/>
              <a:gd name="connsiteX22" fmla="*/ 238440 w 371047"/>
              <a:gd name="connsiteY22" fmla="*/ 107107 h 183611"/>
              <a:gd name="connsiteX23" fmla="*/ 51003 w 371047"/>
              <a:gd name="connsiteY23" fmla="*/ 107107 h 183611"/>
              <a:gd name="connsiteX24" fmla="*/ 51003 w 371047"/>
              <a:gd name="connsiteY24" fmla="*/ 96906 h 183611"/>
              <a:gd name="connsiteX25" fmla="*/ 238440 w 371047"/>
              <a:gd name="connsiteY25" fmla="*/ 96906 h 183611"/>
              <a:gd name="connsiteX26" fmla="*/ 320045 w 371047"/>
              <a:gd name="connsiteY26" fmla="*/ 81605 h 183611"/>
              <a:gd name="connsiteX27" fmla="*/ 51003 w 371047"/>
              <a:gd name="connsiteY27" fmla="*/ 81605 h 183611"/>
              <a:gd name="connsiteX28" fmla="*/ 51003 w 371047"/>
              <a:gd name="connsiteY28" fmla="*/ 71404 h 183611"/>
              <a:gd name="connsiteX29" fmla="*/ 320045 w 371047"/>
              <a:gd name="connsiteY29" fmla="*/ 71404 h 183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71047" h="183611">
                <a:moveTo>
                  <a:pt x="350647" y="0"/>
                </a:moveTo>
                <a:lnTo>
                  <a:pt x="20401" y="0"/>
                </a:lnTo>
                <a:cubicBezTo>
                  <a:pt x="9134" y="0"/>
                  <a:pt x="0" y="9134"/>
                  <a:pt x="0" y="20401"/>
                </a:cubicBezTo>
                <a:lnTo>
                  <a:pt x="0" y="132608"/>
                </a:lnTo>
                <a:cubicBezTo>
                  <a:pt x="0" y="143875"/>
                  <a:pt x="9134" y="153009"/>
                  <a:pt x="20401" y="153009"/>
                </a:cubicBezTo>
                <a:lnTo>
                  <a:pt x="95631" y="153009"/>
                </a:lnTo>
                <a:lnTo>
                  <a:pt x="95631" y="183611"/>
                </a:lnTo>
                <a:lnTo>
                  <a:pt x="127763" y="153009"/>
                </a:lnTo>
                <a:lnTo>
                  <a:pt x="162445" y="153009"/>
                </a:lnTo>
                <a:lnTo>
                  <a:pt x="182336" y="183611"/>
                </a:lnTo>
                <a:lnTo>
                  <a:pt x="200697" y="153009"/>
                </a:lnTo>
                <a:lnTo>
                  <a:pt x="236910" y="153009"/>
                </a:lnTo>
                <a:lnTo>
                  <a:pt x="269042" y="183611"/>
                </a:lnTo>
                <a:lnTo>
                  <a:pt x="269042" y="153009"/>
                </a:lnTo>
                <a:lnTo>
                  <a:pt x="350647" y="153009"/>
                </a:lnTo>
                <a:cubicBezTo>
                  <a:pt x="361914" y="153009"/>
                  <a:pt x="371048" y="143875"/>
                  <a:pt x="371048" y="132608"/>
                </a:cubicBezTo>
                <a:lnTo>
                  <a:pt x="371048" y="20401"/>
                </a:lnTo>
                <a:cubicBezTo>
                  <a:pt x="371048" y="9134"/>
                  <a:pt x="361914" y="0"/>
                  <a:pt x="350647" y="0"/>
                </a:cubicBezTo>
                <a:close/>
                <a:moveTo>
                  <a:pt x="51003" y="45903"/>
                </a:moveTo>
                <a:lnTo>
                  <a:pt x="289443" y="45903"/>
                </a:lnTo>
                <a:lnTo>
                  <a:pt x="289443" y="56103"/>
                </a:lnTo>
                <a:lnTo>
                  <a:pt x="51003" y="56103"/>
                </a:lnTo>
                <a:close/>
                <a:moveTo>
                  <a:pt x="238440" y="107107"/>
                </a:moveTo>
                <a:lnTo>
                  <a:pt x="51003" y="107107"/>
                </a:lnTo>
                <a:lnTo>
                  <a:pt x="51003" y="96906"/>
                </a:lnTo>
                <a:lnTo>
                  <a:pt x="238440" y="96906"/>
                </a:lnTo>
                <a:close/>
                <a:moveTo>
                  <a:pt x="320045" y="81605"/>
                </a:moveTo>
                <a:lnTo>
                  <a:pt x="51003" y="81605"/>
                </a:lnTo>
                <a:lnTo>
                  <a:pt x="51003" y="71404"/>
                </a:lnTo>
                <a:lnTo>
                  <a:pt x="320045" y="71404"/>
                </a:lnTo>
                <a:close/>
              </a:path>
            </a:pathLst>
          </a:custGeom>
          <a:solidFill>
            <a:srgbClr val="C00000"/>
          </a:solidFill>
          <a:ln w="506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6523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3405B-A6C0-0DC1-B235-DE0057998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</a:rPr>
              <a:t>Results 3 - Ziyang et al. </a:t>
            </a:r>
            <a:endParaRPr lang="en-IN" sz="4400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C92E75-6B35-B483-712A-03E135C78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B51B2-B282-17C4-E299-83FEBE7977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400"/>
              <a:t>Susceptibility assessment of different regions related to glacial hazards 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3DB8434C-F284-590C-A8CD-F6B937343E3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935038" y="1737360"/>
              <a:ext cx="10058400" cy="40227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3DB8434C-F284-590C-A8CD-F6B937343E3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02494893"/>
                  </p:ext>
                </p:extLst>
              </p:nvPr>
            </p:nvGraphicFramePr>
            <p:xfrm>
              <a:off x="935038" y="1737360"/>
              <a:ext cx="10058400" cy="40227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485211-8988-33A4-DEBA-3382C2789CD5}"/>
                  </a:ext>
                </a:extLst>
              </p:cNvPr>
              <p:cNvSpPr txBox="1"/>
              <p:nvPr/>
            </p:nvSpPr>
            <p:spPr>
              <a:xfrm>
                <a:off x="6324601" y="1933575"/>
                <a:ext cx="5037136" cy="5372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sz="1600" dirty="0">
                    <a:latin typeface="+mj-lt"/>
                  </a:rPr>
                  <a:t>We detected the increment of the glacier lakes number as well as total area covered at the rate of 0.78 lakes per year and 0.24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600" b="0" i="0" dirty="0" smtClean="0">
                            <a:latin typeface="Cambria Math" panose="02040503050406030204" pitchFamily="18" charset="0"/>
                          </a:rPr>
                          <m:t>km</m:t>
                        </m:r>
                      </m:e>
                      <m:sup>
                        <m:r>
                          <a:rPr lang="en-US" sz="1600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>
                    <a:latin typeface="+mj-lt"/>
                  </a:rPr>
                  <a:t> per year respectively.</a:t>
                </a:r>
              </a:p>
              <a:p>
                <a:pPr marL="342900" indent="-342900" algn="just">
                  <a:lnSpc>
                    <a:spcPct val="150000"/>
                  </a:lnSpc>
                  <a:buAutoNum type="arabicPeriod"/>
                </a:pPr>
                <a:r>
                  <a:rPr lang="en-US" sz="1600" dirty="0">
                    <a:latin typeface="+mj-lt"/>
                  </a:rPr>
                  <a:t>On the opposite glacier number and area covered decreased at the rate of 2.55 per year and 12.83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600" b="0" i="0" dirty="0" smtClean="0">
                            <a:latin typeface="Cambria Math" panose="02040503050406030204" pitchFamily="18" charset="0"/>
                          </a:rPr>
                          <m:t>km</m:t>
                        </m:r>
                      </m:e>
                      <m:sup>
                        <m:r>
                          <a:rPr lang="en-US" sz="1600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>
                    <a:latin typeface="+mj-lt"/>
                  </a:rPr>
                  <a:t> per year respectively. Especially in the lakes like </a:t>
                </a:r>
                <a:r>
                  <a:rPr lang="en-US" sz="1600" dirty="0" err="1">
                    <a:latin typeface="+mj-lt"/>
                  </a:rPr>
                  <a:t>Jionglaco</a:t>
                </a:r>
                <a:r>
                  <a:rPr lang="en-US" sz="1600" dirty="0">
                    <a:latin typeface="+mj-lt"/>
                  </a:rPr>
                  <a:t> (191.49%) and </a:t>
                </a:r>
                <a:r>
                  <a:rPr lang="en-US" sz="1600" dirty="0" err="1">
                    <a:latin typeface="+mj-lt"/>
                  </a:rPr>
                  <a:t>Dongguanlaco</a:t>
                </a:r>
                <a:r>
                  <a:rPr lang="en-US" sz="1600" dirty="0">
                    <a:latin typeface="+mj-lt"/>
                  </a:rPr>
                  <a:t>  (172.15%).</a:t>
                </a: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sz="1600" dirty="0">
                    <a:latin typeface="+mj-lt"/>
                  </a:rPr>
                  <a:t>In the </a:t>
                </a:r>
                <a:r>
                  <a:rPr lang="en-US" sz="1600" dirty="0" err="1">
                    <a:latin typeface="+mj-lt"/>
                  </a:rPr>
                  <a:t>Yigong</a:t>
                </a:r>
                <a:r>
                  <a:rPr lang="en-US" sz="1600" dirty="0">
                    <a:latin typeface="+mj-lt"/>
                  </a:rPr>
                  <a:t> </a:t>
                </a:r>
                <a:r>
                  <a:rPr lang="en-US" sz="1600" dirty="0" err="1">
                    <a:latin typeface="+mj-lt"/>
                  </a:rPr>
                  <a:t>Tsangpo</a:t>
                </a:r>
                <a:r>
                  <a:rPr lang="en-US" sz="1600" dirty="0">
                    <a:latin typeface="+mj-lt"/>
                  </a:rPr>
                  <a:t> Basin we found 11high-risk </a:t>
                </a:r>
                <a:r>
                  <a:rPr lang="en-US" sz="1600" dirty="0" err="1">
                    <a:latin typeface="+mj-lt"/>
                  </a:rPr>
                  <a:t>Mdls</a:t>
                </a:r>
                <a:r>
                  <a:rPr lang="en-US" sz="1600" dirty="0">
                    <a:latin typeface="+mj-lt"/>
                  </a:rPr>
                  <a:t>, 21medium-risk MDLs and 72 low-risk MDLs are present. The high risk MDLs are mainly distributed in western side of the basin at the elevation between 4000m to 5000m.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342900" indent="-342900">
                  <a:buAutoNum type="arabicPeriod"/>
                </a:pPr>
                <a:endParaRPr lang="en-IN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485211-8988-33A4-DEBA-3382C2789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01" y="1933575"/>
                <a:ext cx="5037136" cy="5372112"/>
              </a:xfrm>
              <a:prstGeom prst="rect">
                <a:avLst/>
              </a:prstGeom>
              <a:blipFill>
                <a:blip r:embed="rId11"/>
                <a:stretch>
                  <a:fillRect l="-484" r="-13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08E3019-00D0-63D2-507E-A0E8BABE01B7}"/>
              </a:ext>
            </a:extLst>
          </p:cNvPr>
          <p:cNvCxnSpPr>
            <a:cxnSpLocks/>
          </p:cNvCxnSpPr>
          <p:nvPr/>
        </p:nvCxnSpPr>
        <p:spPr>
          <a:xfrm>
            <a:off x="3286125" y="2973804"/>
            <a:ext cx="314325" cy="238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445A6CB-EFC5-D559-00A6-50B46C43FF10}"/>
              </a:ext>
            </a:extLst>
          </p:cNvPr>
          <p:cNvCxnSpPr>
            <a:cxnSpLocks/>
          </p:cNvCxnSpPr>
          <p:nvPr/>
        </p:nvCxnSpPr>
        <p:spPr>
          <a:xfrm flipV="1">
            <a:off x="3286125" y="3429000"/>
            <a:ext cx="314325" cy="255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939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DAFA7-4898-FBE8-2971-25B56868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</a:rPr>
              <a:t>Results 3 - Ziyang et al. </a:t>
            </a:r>
            <a:endParaRPr lang="en-IN" sz="4400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E0FF03-1D33-E27B-270A-49B96436B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6A277-1BD4-76B7-0C79-A89A96252C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400"/>
              <a:t>Susceptibility assessment of different regions related to glacial hazards </a:t>
            </a:r>
            <a:endParaRPr lang="en-US" sz="1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76A8CC3-E7E6-097C-BDF8-26DD2975C9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8398" y="2020918"/>
            <a:ext cx="5140325" cy="16349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FC66A1-02FC-D10C-EC9B-14CF0003C8ED}"/>
              </a:ext>
            </a:extLst>
          </p:cNvPr>
          <p:cNvSpPr txBox="1"/>
          <p:nvPr/>
        </p:nvSpPr>
        <p:spPr>
          <a:xfrm>
            <a:off x="1097277" y="3619033"/>
            <a:ext cx="5140325" cy="1749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indent="-6350" algn="ctr">
              <a:lnSpc>
                <a:spcPct val="150000"/>
              </a:lnSpc>
              <a:spcAft>
                <a:spcPts val="15"/>
              </a:spcAft>
            </a:pPr>
            <a:r>
              <a:rPr lang="en-US" sz="1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Fig. 13:  </a:t>
            </a:r>
            <a:r>
              <a:rPr lang="en-IN" sz="1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Change process of typical glacial lakes and the tongues of their parent glaciers. (a) </a:t>
            </a:r>
            <a:r>
              <a:rPr lang="en-IN" sz="12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Jionglaco</a:t>
            </a:r>
            <a:r>
              <a:rPr lang="en-IN" sz="1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; (b) tongue of the </a:t>
            </a:r>
            <a:r>
              <a:rPr lang="en-IN" sz="12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Jionglaco</a:t>
            </a:r>
            <a:r>
              <a:rPr lang="en-IN" sz="1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parent glacier; (c) </a:t>
            </a:r>
            <a:r>
              <a:rPr lang="en-IN" sz="12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Dongguanlaco</a:t>
            </a:r>
            <a:r>
              <a:rPr lang="en-IN" sz="1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; (d) tongue of the </a:t>
            </a:r>
            <a:r>
              <a:rPr lang="en-IN" sz="12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Dongguanlaco</a:t>
            </a:r>
            <a:r>
              <a:rPr lang="en-IN" sz="1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parent glacier,</a:t>
            </a:r>
            <a:r>
              <a:rPr lang="en-IN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IN" sz="1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Ziyang et al. 2024</a:t>
            </a:r>
          </a:p>
          <a:p>
            <a:pPr marL="6350" indent="-6350" algn="ctr">
              <a:lnSpc>
                <a:spcPct val="150000"/>
              </a:lnSpc>
              <a:spcAft>
                <a:spcPts val="15"/>
              </a:spcAft>
            </a:pPr>
            <a:endParaRPr lang="en-IN" dirty="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4B6819-04EC-1359-C451-75DFDB78F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723" y="1917522"/>
            <a:ext cx="5731510" cy="25203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0A21E9-CDA3-30CA-1C40-3B54F0BB3B13}"/>
              </a:ext>
            </a:extLst>
          </p:cNvPr>
          <p:cNvSpPr txBox="1"/>
          <p:nvPr/>
        </p:nvSpPr>
        <p:spPr>
          <a:xfrm>
            <a:off x="6583677" y="4437838"/>
            <a:ext cx="51403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Fig</a:t>
            </a:r>
            <a:r>
              <a:rPr lang="en-IN" sz="1200" i="1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</a:rPr>
              <a:t> 14: </a:t>
            </a:r>
            <a:r>
              <a:rPr lang="en-IN" sz="1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Risk levels of MDLs in the </a:t>
            </a:r>
            <a:r>
              <a:rPr lang="en-IN" sz="12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Yigong</a:t>
            </a:r>
            <a:r>
              <a:rPr lang="en-IN" sz="1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en-IN" sz="12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Tsangpo</a:t>
            </a:r>
            <a:r>
              <a:rPr lang="en-IN" sz="1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 Basin,</a:t>
            </a:r>
            <a:r>
              <a:rPr lang="en-IN" sz="1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Ziyang et al. 2024</a:t>
            </a:r>
            <a:endParaRPr lang="en-IN" sz="1200" dirty="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algn="ctr"/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523847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5C5CD6-8504-A1F8-A8C6-B8EA2DCC3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Susceptibility assessment of different regions related to glacial hazards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923CE2-1E54-B870-B47F-0C2FA3712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6658C3-68D0-3428-E8C3-894F5B42E25E}"/>
              </a:ext>
            </a:extLst>
          </p:cNvPr>
          <p:cNvSpPr txBox="1"/>
          <p:nvPr/>
        </p:nvSpPr>
        <p:spPr>
          <a:xfrm>
            <a:off x="415637" y="1861332"/>
            <a:ext cx="540825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Key Findings from GLODF Susceptibility Analysis</a:t>
            </a:r>
          </a:p>
          <a:p>
            <a:r>
              <a:rPr lang="en-IN" b="1" dirty="0"/>
              <a:t> Best Performing Model: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WOA-SVC achieved the highest prediction accuracy, outperforming RF and GTB.</a:t>
            </a:r>
          </a:p>
          <a:p>
            <a:endParaRPr lang="en-IN" dirty="0"/>
          </a:p>
          <a:p>
            <a:r>
              <a:rPr lang="en-IN" b="1" dirty="0"/>
              <a:t>High-Risk GLODF Zones Identified: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High &amp; Very High Susceptibility Areas are concentrated in the Eastern &amp; Central Himalayas.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China-Nepal Border is the most critical transboundary hotspot for GLODF threats.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IN" b="1" dirty="0"/>
              <a:t>128</a:t>
            </a:r>
            <a:r>
              <a:rPr lang="en-IN" dirty="0"/>
              <a:t> Catchments Identified with Potential Transboundary Threat (CPTT) – with </a:t>
            </a:r>
            <a:r>
              <a:rPr lang="en-IN" b="1" dirty="0"/>
              <a:t>23</a:t>
            </a:r>
            <a:r>
              <a:rPr lang="en-IN" dirty="0"/>
              <a:t> Very High </a:t>
            </a:r>
            <a:r>
              <a:rPr lang="en-US" sz="1800" dirty="0"/>
              <a:t>S</a:t>
            </a:r>
            <a:r>
              <a:rPr lang="en-US" sz="1800" b="0" u="none" strike="noStrike" baseline="0" dirty="0"/>
              <a:t>usceptible and </a:t>
            </a:r>
            <a:r>
              <a:rPr lang="en-US" sz="1800" b="1" u="none" strike="noStrike" baseline="0" dirty="0"/>
              <a:t>29</a:t>
            </a:r>
            <a:r>
              <a:rPr lang="en-US" sz="1800" b="0" u="none" strike="noStrike" baseline="0" dirty="0"/>
              <a:t> High Susceptible.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34</a:t>
            </a:r>
            <a:r>
              <a:rPr lang="en-US" dirty="0"/>
              <a:t> % of the Overall region is identified as the Susceptible </a:t>
            </a:r>
            <a:r>
              <a:rPr lang="en-IN" dirty="0"/>
              <a:t>(Very High and High)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4254C5D-D82D-F9A7-89A0-282D394A84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52"/>
          <a:stretch/>
        </p:blipFill>
        <p:spPr>
          <a:xfrm>
            <a:off x="5823896" y="1971782"/>
            <a:ext cx="6132444" cy="29144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BA6A469-AE66-FDCE-72AF-D8E8EDD9AE65}"/>
              </a:ext>
            </a:extLst>
          </p:cNvPr>
          <p:cNvSpPr txBox="1"/>
          <p:nvPr/>
        </p:nvSpPr>
        <p:spPr>
          <a:xfrm>
            <a:off x="6094344" y="4886217"/>
            <a:ext cx="6097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1" u="none" strike="noStrike" baseline="0" dirty="0"/>
              <a:t>Fig 15: </a:t>
            </a:r>
            <a:r>
              <a:rPr lang="en-US" sz="1200" i="1" dirty="0"/>
              <a:t>S</a:t>
            </a:r>
            <a:r>
              <a:rPr lang="en-US" sz="1200" b="0" i="1" u="none" strike="noStrike" baseline="0" dirty="0"/>
              <a:t>usceptibility of catchments with the potential</a:t>
            </a:r>
          </a:p>
          <a:p>
            <a:pPr algn="ctr"/>
            <a:r>
              <a:rPr lang="en-US" sz="1200" b="0" i="1" u="none" strike="noStrike" baseline="0" dirty="0"/>
              <a:t>transboundary threat in the Himalayas</a:t>
            </a:r>
            <a:endParaRPr lang="en-IN" sz="1200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85CDE3-3137-6276-4649-76FB786EFEBB}"/>
              </a:ext>
            </a:extLst>
          </p:cNvPr>
          <p:cNvSpPr txBox="1"/>
          <p:nvPr/>
        </p:nvSpPr>
        <p:spPr>
          <a:xfrm>
            <a:off x="6094344" y="5365350"/>
            <a:ext cx="61821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0" i="1" u="none" strike="noStrike" baseline="0" dirty="0">
                <a:solidFill>
                  <a:schemeClr val="accent2"/>
                </a:solidFill>
              </a:rPr>
              <a:t>Source: ZHOU B. et al. / Advances in Climate Change Research 15 (2024) 500e514</a:t>
            </a:r>
            <a:endParaRPr lang="en-IN" sz="1000" i="1" dirty="0">
              <a:solidFill>
                <a:schemeClr val="accent2"/>
              </a:solidFill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48D76CE-F40B-273F-3477-0F686EA94636}"/>
              </a:ext>
            </a:extLst>
          </p:cNvPr>
          <p:cNvSpPr txBox="1">
            <a:spLocks/>
          </p:cNvSpPr>
          <p:nvPr/>
        </p:nvSpPr>
        <p:spPr>
          <a:xfrm>
            <a:off x="794696" y="897979"/>
            <a:ext cx="10058400" cy="9684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400" dirty="0">
                <a:solidFill>
                  <a:schemeClr val="accent2"/>
                </a:solidFill>
              </a:rPr>
              <a:t>Results 4 - </a:t>
            </a:r>
            <a:r>
              <a:rPr lang="en-IN" sz="4400" b="0" i="0" u="none" strike="noStrike" baseline="0" dirty="0">
                <a:solidFill>
                  <a:schemeClr val="accent2"/>
                </a:solidFill>
              </a:rPr>
              <a:t>ZHOU B. et al.</a:t>
            </a:r>
            <a:r>
              <a:rPr lang="en-IN" sz="4400" dirty="0">
                <a:solidFill>
                  <a:schemeClr val="accent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98272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3B610-D81E-7320-BA80-2B0EF9E03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167E4C-B39F-5D9C-F053-28ADEA9BB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17" y="1263350"/>
            <a:ext cx="3702502" cy="2805721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F53D021-8F4A-7EF5-157D-8D761AF7B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8393"/>
          <a:stretch/>
        </p:blipFill>
        <p:spPr>
          <a:xfrm>
            <a:off x="6857764" y="4779100"/>
            <a:ext cx="3636385" cy="17054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E7749F-2064-BF1F-E89F-F20DA0AC0632}"/>
              </a:ext>
            </a:extLst>
          </p:cNvPr>
          <p:cNvSpPr txBox="1"/>
          <p:nvPr/>
        </p:nvSpPr>
        <p:spPr>
          <a:xfrm>
            <a:off x="5892097" y="6484599"/>
            <a:ext cx="55677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1" u="none" strike="noStrike" baseline="0" dirty="0">
                <a:solidFill>
                  <a:schemeClr val="accent2"/>
                </a:solidFill>
                <a:latin typeface="Times New Roman" panose="02020603050405020304" pitchFamily="18" charset="0"/>
              </a:rPr>
              <a:t>Fig 17</a:t>
            </a:r>
            <a:r>
              <a:rPr lang="en-US" sz="1200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:</a:t>
            </a:r>
            <a:r>
              <a:rPr lang="en-US" sz="1200" b="0" i="1" u="none" strike="noStrike" baseline="0" dirty="0">
                <a:solidFill>
                  <a:schemeClr val="accent2"/>
                </a:solidFill>
                <a:latin typeface="Times New Roman" panose="02020603050405020304" pitchFamily="18" charset="0"/>
              </a:rPr>
              <a:t> Relative importance and distribution of assessment indicators  </a:t>
            </a:r>
            <a:endParaRPr lang="en-IN" sz="1200" dirty="0">
              <a:solidFill>
                <a:schemeClr val="accent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C24900-9A4D-CFA1-FE17-30E70EC68A88}"/>
              </a:ext>
            </a:extLst>
          </p:cNvPr>
          <p:cNvSpPr txBox="1"/>
          <p:nvPr/>
        </p:nvSpPr>
        <p:spPr>
          <a:xfrm>
            <a:off x="89117" y="5105343"/>
            <a:ext cx="394583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Model Validation &amp; Accuracy Metrics:</a:t>
            </a:r>
            <a:endParaRPr lang="en-IN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 AUC Scores: WOA-SVC &gt; RF &gt; GTB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 High reliability confirmed by ROC-AUC analysis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23809A-5D04-5DE3-26C3-9F88F5109950}"/>
              </a:ext>
            </a:extLst>
          </p:cNvPr>
          <p:cNvSpPr txBox="1"/>
          <p:nvPr/>
        </p:nvSpPr>
        <p:spPr>
          <a:xfrm>
            <a:off x="-169210" y="4282031"/>
            <a:ext cx="40409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1" u="none" strike="noStrike" baseline="0" dirty="0">
                <a:solidFill>
                  <a:schemeClr val="bg1"/>
                </a:solidFill>
              </a:rPr>
              <a:t>Fig  16: ROC curve of three models</a:t>
            </a:r>
            <a:endParaRPr lang="en-IN" sz="1200" dirty="0">
              <a:solidFill>
                <a:schemeClr val="bg1"/>
              </a:solidFill>
            </a:endParaRP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E25F33DF-E862-A0FC-38A5-0830D82E5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028071"/>
              </p:ext>
            </p:extLst>
          </p:nvPr>
        </p:nvGraphicFramePr>
        <p:xfrm>
          <a:off x="4331563" y="806929"/>
          <a:ext cx="7366795" cy="393085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29796">
                  <a:extLst>
                    <a:ext uri="{9D8B030D-6E8A-4147-A177-3AD203B41FA5}">
                      <a16:colId xmlns:a16="http://schemas.microsoft.com/office/drawing/2014/main" val="2911136821"/>
                    </a:ext>
                  </a:extLst>
                </a:gridCol>
                <a:gridCol w="2729796">
                  <a:extLst>
                    <a:ext uri="{9D8B030D-6E8A-4147-A177-3AD203B41FA5}">
                      <a16:colId xmlns:a16="http://schemas.microsoft.com/office/drawing/2014/main" val="474022194"/>
                    </a:ext>
                  </a:extLst>
                </a:gridCol>
                <a:gridCol w="1907203">
                  <a:extLst>
                    <a:ext uri="{9D8B030D-6E8A-4147-A177-3AD203B41FA5}">
                      <a16:colId xmlns:a16="http://schemas.microsoft.com/office/drawing/2014/main" val="3622682177"/>
                    </a:ext>
                  </a:extLst>
                </a:gridCol>
              </a:tblGrid>
              <a:tr h="517095">
                <a:tc>
                  <a:txBody>
                    <a:bodyPr/>
                    <a:lstStyle/>
                    <a:p>
                      <a:r>
                        <a:rPr lang="en-IN" sz="1400" dirty="0"/>
                        <a:t>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Impact on GLODF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Influence percentage 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885621"/>
                  </a:ext>
                </a:extLst>
              </a:tr>
              <a:tr h="517095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Topographic Potential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400" dirty="0"/>
                        <a:t>Steeper slopes mean higher risk. More critical factor.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39.96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2841906"/>
                  </a:ext>
                </a:extLst>
              </a:tr>
              <a:tr h="517095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Potential Flood Volume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400" dirty="0"/>
                        <a:t>Bigger lakes mean more damage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11.76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534945"/>
                  </a:ext>
                </a:extLst>
              </a:tr>
              <a:tr h="730017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Annual mean Temperature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400" dirty="0"/>
                        <a:t>Increase in Global warming meltwater and making GLODF’s more common.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~ 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7078354"/>
                  </a:ext>
                </a:extLst>
              </a:tr>
              <a:tr h="517095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Excess Volume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400" dirty="0"/>
                        <a:t>Loose rocks in the flood path make the flow worse.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7.39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5414349"/>
                  </a:ext>
                </a:extLst>
              </a:tr>
              <a:tr h="517095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Glacier lake volume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400" dirty="0"/>
                        <a:t>Change in the volume leads, increase in the flow rate.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6.30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6578984"/>
                  </a:ext>
                </a:extLst>
              </a:tr>
              <a:tr h="304174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Propagation probability index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400" dirty="0"/>
                        <a:t>How fat the debris will travel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5.28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8477627"/>
                  </a:ext>
                </a:extLst>
              </a:tr>
              <a:tr h="304174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Connectivity Index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400" dirty="0"/>
                        <a:t>How easily the debris flows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5.14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4074674"/>
                  </a:ext>
                </a:extLst>
              </a:tr>
            </a:tbl>
          </a:graphicData>
        </a:graphic>
      </p:graphicFrame>
      <p:sp>
        <p:nvSpPr>
          <p:cNvPr id="25" name="Title 1">
            <a:extLst>
              <a:ext uri="{FF2B5EF4-FFF2-40B4-BE49-F238E27FC236}">
                <a16:creationId xmlns:a16="http://schemas.microsoft.com/office/drawing/2014/main" id="{1C8DD552-F08B-08E1-D4EC-C4BA227CB99F}"/>
              </a:ext>
            </a:extLst>
          </p:cNvPr>
          <p:cNvSpPr txBox="1">
            <a:spLocks/>
          </p:cNvSpPr>
          <p:nvPr/>
        </p:nvSpPr>
        <p:spPr>
          <a:xfrm>
            <a:off x="4139700" y="113683"/>
            <a:ext cx="10058400" cy="9684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400" dirty="0">
                <a:solidFill>
                  <a:schemeClr val="accent2"/>
                </a:solidFill>
              </a:rPr>
              <a:t>Results 4 - </a:t>
            </a:r>
            <a:r>
              <a:rPr lang="en-IN" sz="4400" b="0" i="0" u="none" strike="noStrike" baseline="0" dirty="0">
                <a:solidFill>
                  <a:schemeClr val="accent2"/>
                </a:solidFill>
              </a:rPr>
              <a:t>ZHOU B. et al.</a:t>
            </a:r>
            <a:r>
              <a:rPr lang="en-IN" sz="4400" dirty="0">
                <a:solidFill>
                  <a:schemeClr val="accent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1804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76285-B572-EA3E-97F7-C98503805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131" y="315787"/>
            <a:ext cx="10058400" cy="1450757"/>
          </a:xfrm>
        </p:spPr>
        <p:txBody>
          <a:bodyPr>
            <a:normAutofit/>
          </a:bodyPr>
          <a:lstStyle/>
          <a:p>
            <a:r>
              <a:rPr lang="en-IN" sz="4400" dirty="0">
                <a:solidFill>
                  <a:schemeClr val="accent2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0174C-57AE-3FB4-298E-5A29F1D5A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131" y="1915307"/>
            <a:ext cx="10982739" cy="4246953"/>
          </a:xfrm>
        </p:spPr>
        <p:txBody>
          <a:bodyPr>
            <a:normAutofit lnSpcReduction="10000"/>
          </a:bodyPr>
          <a:lstStyle/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</a:rPr>
              <a:t>The assessment confirms an increasing susceptibility to glacier outbursts in the Himalayan region. 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</a:rPr>
              <a:t>High-risk levels indicate a strong possibility of future glacier floods affecting downstream villages. 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</a:rPr>
              <a:t>These findings highlight the urgent need for proactive risk mitigation strategies. 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</a:rPr>
              <a:t>Authorities must implement appropriate measures to reduce potential hazards and protect vulnerable communities. 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</a:rPr>
              <a:t>Continued monitoring and adaptation strategies are essential for long-term resilience against glacier-related disasters. </a:t>
            </a:r>
          </a:p>
          <a:p>
            <a:r>
              <a:rPr lang="en-IN" b="1" dirty="0">
                <a:solidFill>
                  <a:schemeClr val="accent2"/>
                </a:solidFill>
              </a:rPr>
              <a:t>Practical Implications:</a:t>
            </a:r>
            <a:br>
              <a:rPr lang="en-IN" dirty="0">
                <a:solidFill>
                  <a:schemeClr val="accent2"/>
                </a:solidFill>
              </a:rPr>
            </a:br>
            <a:r>
              <a:rPr lang="en-IN" dirty="0">
                <a:solidFill>
                  <a:schemeClr val="accent2"/>
                </a:solidFill>
              </a:rPr>
              <a:t>✔ Early warning systems for Disaster management </a:t>
            </a:r>
            <a:br>
              <a:rPr lang="en-IN" dirty="0">
                <a:solidFill>
                  <a:schemeClr val="accent2"/>
                </a:solidFill>
              </a:rPr>
            </a:br>
            <a:r>
              <a:rPr lang="en-IN" dirty="0">
                <a:solidFill>
                  <a:schemeClr val="accent2"/>
                </a:solidFill>
              </a:rPr>
              <a:t>✔ Guides policymakers in transboundary hazard mitigation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5673A-249D-7A5D-BC03-BDC9DCBFD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0DB6F-9E5A-C4FA-40B7-A90970D42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400"/>
              <a:t>Susceptibility assessment of different regions related to glacial hazards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64923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20C5-8EBF-F403-10A5-C4382A3D2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>
                <a:solidFill>
                  <a:srgbClr val="002060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91782-7623-BCC1-1080-40904FA4E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72" y="1597256"/>
            <a:ext cx="10740043" cy="4023360"/>
          </a:xfrm>
        </p:spPr>
        <p:txBody>
          <a:bodyPr/>
          <a:lstStyle/>
          <a:p>
            <a:pPr algn="l"/>
            <a:endParaRPr lang="en-IN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I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Singh, H., </a:t>
            </a:r>
            <a:r>
              <a:rPr lang="en-IN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Varade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Van Wyk de Vries, &amp; </a:t>
            </a:r>
            <a:r>
              <a:rPr lang="en-IN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etal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Assessment of potential present and future glacial lake outburst flood hazard in the Hunza valley: A case study of </a:t>
            </a:r>
            <a:r>
              <a:rPr lang="en-IN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Shisper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IN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Mochowar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glacier, Science of total environment, 868, 161717. </a:t>
            </a:r>
          </a:p>
          <a:p>
            <a:pPr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Thakur, P,K., Pandey &amp; Chauhan, P (2023), Assessment of dynamics frontal of part of Gangotri glacier, India, from 2017 to 2021 using remote sensing data, Journal of Indian society of Remote Sensing, 51(4), 691-698. </a:t>
            </a:r>
          </a:p>
          <a:p>
            <a:pPr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I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Yuan Z, Wang R, &amp; </a:t>
            </a:r>
            <a:r>
              <a:rPr lang="en-IN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etal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(2024) Expanding glacial lakes and assessing outburst susceptibility of moraine-dammed lakes using logistics regression in the </a:t>
            </a:r>
            <a:r>
              <a:rPr lang="en-IN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Yigong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N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Tsangpo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basin Tibet, China, Natural hazards. </a:t>
            </a:r>
          </a:p>
          <a:p>
            <a:pPr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Zhou B, Zou Q &amp;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etal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(2024), Process-driven susceptibility assessment of glacial lake outburst debris flow in the Himalayas under climate change, Advances in climate change research 15, 500-514. 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BE7342-3971-1955-A7AA-D5CAD4717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41312-B302-832A-EC2B-CE8766858C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400"/>
              <a:t>Susceptibility assessment of different regions related to glacial hazards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28389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33736-6649-7099-7392-BCF9726E2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>
                <a:solidFill>
                  <a:srgbClr val="002060"/>
                </a:solidFill>
              </a:rPr>
              <a:t>Introduction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3DD557-1FF7-98D1-BBA8-B332A3770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B90BE-9A6F-F886-9BD9-B2CCE4E0B5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400"/>
              <a:t>Susceptibility assessment of different regions related to glacial hazards </a:t>
            </a:r>
            <a:endParaRPr lang="en-US" sz="1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3FFDC7F-D947-659E-0202-FF1F729BB723}"/>
              </a:ext>
            </a:extLst>
          </p:cNvPr>
          <p:cNvSpPr txBox="1">
            <a:spLocks/>
          </p:cNvSpPr>
          <p:nvPr/>
        </p:nvSpPr>
        <p:spPr>
          <a:xfrm>
            <a:off x="534724" y="2032430"/>
            <a:ext cx="10620955" cy="327490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002060"/>
                </a:solidFill>
              </a:rPr>
              <a:t>Glacier </a:t>
            </a:r>
            <a:r>
              <a:rPr lang="en-US" sz="2000" dirty="0">
                <a:solidFill>
                  <a:srgbClr val="002060"/>
                </a:solidFill>
              </a:rPr>
              <a:t>– It is large, long-lasting mass of ice found on the land that moves because of gravity.</a:t>
            </a:r>
          </a:p>
          <a:p>
            <a:pPr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002060"/>
                </a:solidFill>
              </a:rPr>
              <a:t>Glacier Hazards </a:t>
            </a:r>
            <a:r>
              <a:rPr lang="en-US" sz="2000" dirty="0">
                <a:solidFill>
                  <a:srgbClr val="002060"/>
                </a:solidFill>
              </a:rPr>
              <a:t>- They Glacial lake outburst floods (GLOFs), ice avalanches, and glacier surges. These hazards can threaten people, infrastructure, and the environment. </a:t>
            </a:r>
          </a:p>
          <a:p>
            <a:pPr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000" b="1" i="0" dirty="0">
                <a:solidFill>
                  <a:srgbClr val="002060"/>
                </a:solidFill>
                <a:effectLst/>
              </a:rPr>
              <a:t>Glacier Lakes - </a:t>
            </a:r>
            <a:r>
              <a:rPr lang="en-US" sz="2000" b="0" i="0" dirty="0">
                <a:solidFill>
                  <a:srgbClr val="002060"/>
                </a:solidFill>
                <a:effectLst/>
              </a:rPr>
              <a:t>During the last few decades, accelerated ice mass loss and Glacier retreat has resulted not only the expansion of existing glacial lakes but also the formation of new glacial lakes . As a result, glacial lakes are now found across all glaciated regions.</a:t>
            </a:r>
            <a:endParaRPr lang="en-US" sz="2000" dirty="0">
              <a:solidFill>
                <a:srgbClr val="002060"/>
              </a:solidFill>
            </a:endParaRPr>
          </a:p>
          <a:p>
            <a:pPr marL="0" indent="0">
              <a:buClr>
                <a:srgbClr val="002060"/>
              </a:buClr>
              <a:buNone/>
            </a:pPr>
            <a:r>
              <a:rPr lang="en-US" sz="2000" b="0" i="0" dirty="0">
                <a:solidFill>
                  <a:srgbClr val="002060"/>
                </a:solidFill>
                <a:effectLst/>
              </a:rPr>
              <a:t>                                      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1026" name="Picture 2" descr="How Glaciers Work | HowStuffWorks">
            <a:extLst>
              <a:ext uri="{FF2B5EF4-FFF2-40B4-BE49-F238E27FC236}">
                <a16:creationId xmlns:a16="http://schemas.microsoft.com/office/drawing/2014/main" id="{F4A621A1-3F95-28A0-BEFE-D9FEB4A92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1563" y="286603"/>
            <a:ext cx="3029814" cy="170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EDFFF8-017B-1CA3-5D3C-4CBA0F9A923D}"/>
              </a:ext>
            </a:extLst>
          </p:cNvPr>
          <p:cNvSpPr txBox="1"/>
          <p:nvPr/>
        </p:nvSpPr>
        <p:spPr>
          <a:xfrm>
            <a:off x="7018064" y="4278968"/>
            <a:ext cx="438625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A </a:t>
            </a:r>
            <a:r>
              <a:rPr lang="en-US" sz="2000" b="1" dirty="0">
                <a:solidFill>
                  <a:schemeClr val="tx1"/>
                </a:solidFill>
              </a:rPr>
              <a:t>proglacial lake </a:t>
            </a:r>
            <a:r>
              <a:rPr lang="en-US" sz="2000" dirty="0">
                <a:solidFill>
                  <a:schemeClr val="tx1"/>
                </a:solidFill>
              </a:rPr>
              <a:t>is a body of water that forms in front of a glacier due to melting ice. These lakes are typically dammed by moraine, ice, or bedrock</a:t>
            </a:r>
          </a:p>
          <a:p>
            <a:pPr>
              <a:buClr>
                <a:srgbClr val="002060"/>
              </a:buClr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DAAA80-36EF-8390-0D21-326376EAE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88" y="4283989"/>
            <a:ext cx="6483340" cy="171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87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5C30C67-7295-D6DC-74C2-447841CAF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Susceptibility assessment of different regions related to glacial hazards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1CB208-F896-CA05-4030-C31C2FA80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2FF23E-F6B0-1B92-9F78-AF71C2747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3276" y="92583"/>
            <a:ext cx="3713556" cy="26183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C83074-5C45-56BE-EA0B-CA2FE8723ED1}"/>
              </a:ext>
            </a:extLst>
          </p:cNvPr>
          <p:cNvSpPr txBox="1"/>
          <p:nvPr/>
        </p:nvSpPr>
        <p:spPr>
          <a:xfrm>
            <a:off x="7211226" y="2838579"/>
            <a:ext cx="6097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200" i="1" dirty="0">
                <a:solidFill>
                  <a:srgbClr val="002060"/>
                </a:solidFill>
              </a:rPr>
              <a:t>GLOF, Hubbard Glacier, Alaska, 2002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1EF0E9-A75C-6910-DDD1-48EA7FB0D08D}"/>
              </a:ext>
            </a:extLst>
          </p:cNvPr>
          <p:cNvSpPr txBox="1"/>
          <p:nvPr/>
        </p:nvSpPr>
        <p:spPr>
          <a:xfrm>
            <a:off x="837131" y="899587"/>
            <a:ext cx="766620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rgbClr val="002060"/>
                </a:solidFill>
                <a:effectLst/>
              </a:rPr>
              <a:t>A </a:t>
            </a:r>
            <a:r>
              <a:rPr lang="en-US" sz="2000" b="1" i="0" dirty="0">
                <a:solidFill>
                  <a:srgbClr val="002060"/>
                </a:solidFill>
                <a:effectLst/>
              </a:rPr>
              <a:t>glacial lake outburst flood</a:t>
            </a:r>
            <a:r>
              <a:rPr lang="en-US" sz="2000" b="0" i="0" dirty="0">
                <a:solidFill>
                  <a:srgbClr val="002060"/>
                </a:solidFill>
                <a:effectLst/>
              </a:rPr>
              <a:t> (GLOF) is a release of meltwater from a moraine- or ice-dam glacial lake due to dam failure GLOFs often result in catastrophic flooding downstream, with major geomorphic and socioeconomic impacts.</a:t>
            </a:r>
          </a:p>
          <a:p>
            <a:pPr>
              <a:buClr>
                <a:srgbClr val="002060"/>
              </a:buClr>
            </a:pPr>
            <a:endParaRPr lang="en-US" sz="2000" b="0" i="0" dirty="0">
              <a:solidFill>
                <a:srgbClr val="002060"/>
              </a:solidFill>
              <a:effectLst/>
            </a:endParaRPr>
          </a:p>
          <a:p>
            <a:pPr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000" b="1" i="0" dirty="0">
                <a:solidFill>
                  <a:srgbClr val="002060"/>
                </a:solidFill>
                <a:effectLst/>
              </a:rPr>
              <a:t>Glacial debris</a:t>
            </a:r>
            <a:r>
              <a:rPr lang="en-US" sz="2000" b="0" i="0" dirty="0">
                <a:solidFill>
                  <a:srgbClr val="002060"/>
                </a:solidFill>
                <a:effectLst/>
              </a:rPr>
              <a:t> refers to the rock debris that is eroded, plucked up, and entrained in the flowing ice of a glacier as it moves down mountainsides.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FCDF7E4F-80FF-8B4F-D9CB-5353B9817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020" y="4633927"/>
            <a:ext cx="4449072" cy="1768506"/>
          </a:xfrm>
          <a:prstGeom prst="rect">
            <a:avLst/>
          </a:prstGeom>
        </p:spPr>
      </p:pic>
      <p:pic>
        <p:nvPicPr>
          <p:cNvPr id="13" name="Picture 2" descr="Moraine of retreating glacier, Alpefjord, Northeast Greenland National Park  | GRID-Arendal">
            <a:extLst>
              <a:ext uri="{FF2B5EF4-FFF2-40B4-BE49-F238E27FC236}">
                <a16:creationId xmlns:a16="http://schemas.microsoft.com/office/drawing/2014/main" id="{A7FA666B-4216-33EC-FD41-15C9A677C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696" y="4758419"/>
            <a:ext cx="2468864" cy="163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EFC58B-3316-8C35-F44E-36C904E005D9}"/>
              </a:ext>
            </a:extLst>
          </p:cNvPr>
          <p:cNvSpPr txBox="1"/>
          <p:nvPr/>
        </p:nvSpPr>
        <p:spPr>
          <a:xfrm>
            <a:off x="3891769" y="3760967"/>
            <a:ext cx="444907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IN" sz="2000" b="1" dirty="0">
                <a:solidFill>
                  <a:srgbClr val="002060"/>
                </a:solidFill>
              </a:rPr>
              <a:t>Moraines</a:t>
            </a:r>
            <a:r>
              <a:rPr lang="en-IN" sz="2000" dirty="0">
                <a:solidFill>
                  <a:srgbClr val="002060"/>
                </a:solidFill>
              </a:rPr>
              <a:t> As glaciers advance and retreat, they result in transportation of rock debris, depositing it in ridges known as moraines, which mainly act as natural dams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F2E3918-8489-4490-633D-AC72B7E31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6780" y="3201483"/>
            <a:ext cx="3720567" cy="160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901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9803A-A346-02B6-4C16-EB91B06EC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104" y="103118"/>
            <a:ext cx="10823712" cy="1450757"/>
          </a:xfrm>
        </p:spPr>
        <p:txBody>
          <a:bodyPr>
            <a:normAutofit/>
          </a:bodyPr>
          <a:lstStyle/>
          <a:p>
            <a:r>
              <a:rPr lang="en-IN" sz="4400" dirty="0">
                <a:solidFill>
                  <a:schemeClr val="accent2"/>
                </a:solidFill>
              </a:rPr>
              <a:t>Study Area – 1 (Gangotri Glacier)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BCB52A-385C-397B-2622-C423BA08B2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2377865"/>
            <a:ext cx="5974080" cy="3501355"/>
          </a:xfrm>
        </p:spPr>
        <p:txBody>
          <a:bodyPr>
            <a:normAutofit/>
          </a:bodyPr>
          <a:lstStyle/>
          <a:p>
            <a:pPr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IN" sz="1800" b="1" dirty="0">
                <a:solidFill>
                  <a:schemeClr val="accent2"/>
                </a:solidFill>
              </a:rPr>
              <a:t>Location:</a:t>
            </a:r>
            <a:r>
              <a:rPr lang="en-IN" sz="1800" dirty="0">
                <a:solidFill>
                  <a:schemeClr val="accent2"/>
                </a:solidFill>
              </a:rPr>
              <a:t> Gangotri Glacier, Uttarkashi District, Uttarakhand, India (30°55′26.88″N, 79°40′53.20″E).</a:t>
            </a:r>
          </a:p>
          <a:p>
            <a:pPr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IN" sz="1800" b="1" dirty="0">
                <a:solidFill>
                  <a:schemeClr val="accent2"/>
                </a:solidFill>
              </a:rPr>
              <a:t>Elevation:</a:t>
            </a:r>
            <a:r>
              <a:rPr lang="en-IN" sz="1800" dirty="0">
                <a:solidFill>
                  <a:schemeClr val="accent2"/>
                </a:solidFill>
              </a:rPr>
              <a:t> 4100 – 7000 </a:t>
            </a:r>
            <a:r>
              <a:rPr lang="en-IN" sz="1800" dirty="0" err="1">
                <a:solidFill>
                  <a:schemeClr val="accent2"/>
                </a:solidFill>
              </a:rPr>
              <a:t>masl</a:t>
            </a:r>
            <a:r>
              <a:rPr lang="en-IN" sz="1800" dirty="0">
                <a:solidFill>
                  <a:schemeClr val="accent2"/>
                </a:solidFill>
              </a:rPr>
              <a:t>.</a:t>
            </a:r>
          </a:p>
          <a:p>
            <a:pPr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IN" sz="1800" b="1" dirty="0">
                <a:solidFill>
                  <a:schemeClr val="accent2"/>
                </a:solidFill>
              </a:rPr>
              <a:t>Size:</a:t>
            </a:r>
            <a:r>
              <a:rPr lang="en-IN" sz="1800" dirty="0">
                <a:solidFill>
                  <a:schemeClr val="accent2"/>
                </a:solidFill>
              </a:rPr>
              <a:t> Length: 30 km, Width: 0.5 m to 1.75 km,  Area: 122 km².</a:t>
            </a:r>
          </a:p>
          <a:p>
            <a:pPr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IN" sz="1800" b="1" dirty="0">
                <a:solidFill>
                  <a:schemeClr val="accent2"/>
                </a:solidFill>
              </a:rPr>
              <a:t>Tributaries:</a:t>
            </a:r>
            <a:r>
              <a:rPr lang="en-IN" sz="1800" dirty="0">
                <a:solidFill>
                  <a:schemeClr val="accent2"/>
                </a:solidFill>
              </a:rPr>
              <a:t> </a:t>
            </a:r>
            <a:r>
              <a:rPr lang="en-IN" sz="1800" dirty="0" err="1">
                <a:solidFill>
                  <a:schemeClr val="accent2"/>
                </a:solidFill>
              </a:rPr>
              <a:t>Raktvarn</a:t>
            </a:r>
            <a:r>
              <a:rPr lang="en-IN" sz="1800" dirty="0">
                <a:solidFill>
                  <a:schemeClr val="accent2"/>
                </a:solidFill>
              </a:rPr>
              <a:t> (15.90 km), </a:t>
            </a:r>
            <a:r>
              <a:rPr lang="en-IN" sz="1800" dirty="0" err="1">
                <a:solidFill>
                  <a:schemeClr val="accent2"/>
                </a:solidFill>
              </a:rPr>
              <a:t>Chaturangi</a:t>
            </a:r>
            <a:r>
              <a:rPr lang="en-IN" sz="1800" dirty="0">
                <a:solidFill>
                  <a:schemeClr val="accent2"/>
                </a:solidFill>
              </a:rPr>
              <a:t> (22.45 km), Kriti (11.05 km), and 18 minor glaciers.</a:t>
            </a:r>
          </a:p>
          <a:p>
            <a:endParaRPr lang="en-IN" sz="1800" dirty="0">
              <a:solidFill>
                <a:schemeClr val="accent2"/>
              </a:solidFill>
            </a:endParaRPr>
          </a:p>
          <a:p>
            <a:pPr>
              <a:buClr>
                <a:srgbClr val="002060"/>
              </a:buClr>
              <a:buFont typeface="Arial" panose="020B0604020202020204" pitchFamily="34" charset="0"/>
              <a:buChar char="•"/>
            </a:pPr>
            <a:endParaRPr lang="en-IN" sz="1800" dirty="0">
              <a:solidFill>
                <a:schemeClr val="accent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93B6E-0E02-993D-FC99-BDD1C11B8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Susceptibility assessment of different regions related to glacial hazards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8B185-1F0F-EA45-6288-52ADE7167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1C69F4-D367-4059-4F5D-69703141D06A}"/>
              </a:ext>
            </a:extLst>
          </p:cNvPr>
          <p:cNvSpPr txBox="1"/>
          <p:nvPr/>
        </p:nvSpPr>
        <p:spPr>
          <a:xfrm>
            <a:off x="120264" y="5450176"/>
            <a:ext cx="6097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1" u="none" strike="noStrike" baseline="0" dirty="0">
                <a:solidFill>
                  <a:schemeClr val="accent2"/>
                </a:solidFill>
                <a:latin typeface="Times New Roman" panose="02020603050405020304" pitchFamily="18" charset="0"/>
              </a:rPr>
              <a:t>Fig 1: Lower ablation part of Gangotri Glacier as seen in the LISS IV image of ISRO’s </a:t>
            </a:r>
            <a:r>
              <a:rPr lang="en-US" sz="1200" b="0" i="1" u="none" strike="noStrike" baseline="0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Resourcesat</a:t>
            </a:r>
            <a:r>
              <a:rPr lang="en-US" sz="1200" b="0" i="1" u="none" strike="noStrike" baseline="0" dirty="0">
                <a:solidFill>
                  <a:schemeClr val="accent2"/>
                </a:solidFill>
                <a:latin typeface="Times New Roman" panose="02020603050405020304" pitchFamily="18" charset="0"/>
              </a:rPr>
              <a:t> -2 </a:t>
            </a:r>
            <a:r>
              <a:rPr lang="en-US" sz="1200" b="0" i="1" u="none" strike="noStrike" baseline="0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satelite</a:t>
            </a:r>
            <a:r>
              <a:rPr lang="en-US" sz="1200" b="0" i="1" u="none" strike="noStrike" baseline="0" dirty="0">
                <a:solidFill>
                  <a:schemeClr val="accent2"/>
                </a:solidFill>
                <a:latin typeface="Times New Roman" panose="02020603050405020304" pitchFamily="18" charset="0"/>
              </a:rPr>
              <a:t> (20 September 2017) </a:t>
            </a:r>
            <a:endParaRPr lang="en-IN" sz="1200" i="1" dirty="0">
              <a:solidFill>
                <a:schemeClr val="accent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765A2A-6E41-91E6-FC98-3F5BD5329B81}"/>
              </a:ext>
            </a:extLst>
          </p:cNvPr>
          <p:cNvSpPr txBox="1"/>
          <p:nvPr/>
        </p:nvSpPr>
        <p:spPr>
          <a:xfrm>
            <a:off x="78023" y="5898127"/>
            <a:ext cx="61821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0" i="1" u="none" strike="noStrike" baseline="0" dirty="0">
                <a:solidFill>
                  <a:srgbClr val="424996"/>
                </a:solidFill>
              </a:rPr>
              <a:t>Source: Thakur, P,K., Pandey &amp; Chauhan, P (2023), Assessment of dynamics frontal of part of Gangotri glacier, India, from 2017 to 2021 using remote sensing data, Journal of Indian society of Remote Sensing, 51(4), 691-698.</a:t>
            </a:r>
            <a:endParaRPr lang="en-IN" sz="1000" i="1" dirty="0">
              <a:solidFill>
                <a:srgbClr val="424996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7FC8D7-664E-E29E-46BB-95A2F8D3AE2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-1" r="706" b="4000"/>
          <a:stretch/>
        </p:blipFill>
        <p:spPr bwMode="auto">
          <a:xfrm>
            <a:off x="843005" y="1897227"/>
            <a:ext cx="4938712" cy="35434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69903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5EAD8-146B-43CC-E8AB-958EC76F4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49778-A391-5396-D0DE-8859245AD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104" y="103118"/>
            <a:ext cx="10823712" cy="1450757"/>
          </a:xfrm>
        </p:spPr>
        <p:txBody>
          <a:bodyPr>
            <a:normAutofit/>
          </a:bodyPr>
          <a:lstStyle/>
          <a:p>
            <a:r>
              <a:rPr lang="en-IN" sz="4400" dirty="0">
                <a:solidFill>
                  <a:schemeClr val="accent2"/>
                </a:solidFill>
              </a:rPr>
              <a:t>Study Area – 2 (</a:t>
            </a:r>
            <a:r>
              <a:rPr lang="en-IN" sz="4400" dirty="0" err="1">
                <a:solidFill>
                  <a:schemeClr val="accent2"/>
                </a:solidFill>
              </a:rPr>
              <a:t>Shisper</a:t>
            </a:r>
            <a:r>
              <a:rPr lang="en-IN" sz="4400" dirty="0">
                <a:solidFill>
                  <a:schemeClr val="accent2"/>
                </a:solidFill>
              </a:rPr>
              <a:t> and </a:t>
            </a:r>
            <a:r>
              <a:rPr lang="en-IN" sz="4400" dirty="0" err="1">
                <a:solidFill>
                  <a:schemeClr val="accent2"/>
                </a:solidFill>
              </a:rPr>
              <a:t>Mochowar</a:t>
            </a:r>
            <a:r>
              <a:rPr lang="en-IN" sz="4400" dirty="0">
                <a:solidFill>
                  <a:schemeClr val="accent2"/>
                </a:solidFill>
              </a:rPr>
              <a:t> glaciers)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7DCFFF-DD34-0D95-1CF7-CA80DA5B0A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5104" y="2168956"/>
            <a:ext cx="5401144" cy="3814401"/>
          </a:xfrm>
        </p:spPr>
        <p:txBody>
          <a:bodyPr>
            <a:normAutofit/>
          </a:bodyPr>
          <a:lstStyle/>
          <a:p>
            <a:pPr marL="285750" indent="-285750" algn="just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accent2"/>
                </a:solidFill>
              </a:rPr>
              <a:t>Shisper</a:t>
            </a:r>
            <a:r>
              <a:rPr lang="en-US" sz="1800" dirty="0">
                <a:solidFill>
                  <a:schemeClr val="accent2"/>
                </a:solidFill>
              </a:rPr>
              <a:t> and </a:t>
            </a:r>
            <a:r>
              <a:rPr lang="en-US" sz="1800" dirty="0" err="1">
                <a:solidFill>
                  <a:schemeClr val="accent2"/>
                </a:solidFill>
              </a:rPr>
              <a:t>Mochowar</a:t>
            </a:r>
            <a:r>
              <a:rPr lang="en-US" sz="1800" dirty="0">
                <a:solidFill>
                  <a:schemeClr val="accent2"/>
                </a:solidFill>
              </a:rPr>
              <a:t> glaciers are part of </a:t>
            </a:r>
            <a:r>
              <a:rPr lang="en-IN" sz="1800" dirty="0" err="1">
                <a:solidFill>
                  <a:schemeClr val="accent2"/>
                </a:solidFill>
              </a:rPr>
              <a:t>Hassanabad</a:t>
            </a:r>
            <a:r>
              <a:rPr lang="en-IN" sz="1800" dirty="0">
                <a:solidFill>
                  <a:schemeClr val="accent2"/>
                </a:solidFill>
              </a:rPr>
              <a:t> glacier system.</a:t>
            </a:r>
          </a:p>
          <a:p>
            <a:pPr marL="285750" indent="-285750" algn="just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/>
                </a:solidFill>
              </a:rPr>
              <a:t>Located in Western Karakoram ranges (36.35-36.48⁰N, 74.57-74.61⁰E).</a:t>
            </a:r>
          </a:p>
          <a:p>
            <a:pPr marL="285750" indent="-285750" algn="just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accent2"/>
                </a:solidFill>
              </a:rPr>
              <a:t>Watershed area drained by both glaciers 359km</a:t>
            </a:r>
            <a:r>
              <a:rPr lang="en-IN" sz="1800" baseline="30000" dirty="0">
                <a:solidFill>
                  <a:schemeClr val="accent2"/>
                </a:solidFill>
              </a:rPr>
              <a:t>2</a:t>
            </a:r>
            <a:r>
              <a:rPr lang="en-IN" sz="1800" dirty="0">
                <a:solidFill>
                  <a:schemeClr val="accent2"/>
                </a:solidFill>
              </a:rPr>
              <a:t>.</a:t>
            </a:r>
          </a:p>
          <a:p>
            <a:pPr marL="285750" indent="-285750" algn="just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accent2"/>
                </a:solidFill>
              </a:rPr>
              <a:t>The melt water flows to Hunza river.</a:t>
            </a:r>
          </a:p>
          <a:p>
            <a:pPr marL="285750" indent="-285750" algn="just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accent2"/>
                </a:solidFill>
              </a:rPr>
              <a:t>The region has an annual temperature of 11°C and precipitation of 125mm.</a:t>
            </a:r>
            <a:endParaRPr lang="en-US" sz="1800" dirty="0">
              <a:solidFill>
                <a:schemeClr val="accent2"/>
              </a:solidFill>
            </a:endParaRPr>
          </a:p>
          <a:p>
            <a:pPr>
              <a:buClr>
                <a:srgbClr val="002060"/>
              </a:buClr>
              <a:buFont typeface="Arial" panose="020B0604020202020204" pitchFamily="34" charset="0"/>
              <a:buChar char="•"/>
            </a:pP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9BD0A-D2AE-9F34-1905-F7E8F6862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Susceptibility assessment of different regions related to glacial hazards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620F6-CFD8-B937-25FF-ECE114F60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5A76979-7409-1582-93A4-2F6EEC619B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r="-770"/>
          <a:stretch/>
        </p:blipFill>
        <p:spPr>
          <a:xfrm>
            <a:off x="6339469" y="2343349"/>
            <a:ext cx="5852531" cy="27043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215077-56A1-6419-B296-DAE33CE43ECB}"/>
              </a:ext>
            </a:extLst>
          </p:cNvPr>
          <p:cNvSpPr txBox="1"/>
          <p:nvPr/>
        </p:nvSpPr>
        <p:spPr>
          <a:xfrm>
            <a:off x="6597327" y="5143563"/>
            <a:ext cx="49503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i="1" dirty="0"/>
              <a:t>Fig 2</a:t>
            </a:r>
            <a:r>
              <a:rPr lang="en-IN" sz="1200" dirty="0"/>
              <a:t>: </a:t>
            </a:r>
            <a:r>
              <a:rPr lang="en-IN" sz="1200" i="1" dirty="0"/>
              <a:t>Topography of Shisper and Mochowar glacier system.</a:t>
            </a:r>
          </a:p>
          <a:p>
            <a:pPr algn="ctr"/>
            <a:r>
              <a:rPr lang="en-IN" sz="1000" i="1" dirty="0"/>
              <a:t>Source: Singh H et. Al (2023)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893308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805EF-42D2-11BD-F6F0-88B88078D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4664E-45CC-A0C7-C0AC-8341D898C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104" y="103118"/>
            <a:ext cx="10823712" cy="1450757"/>
          </a:xfrm>
        </p:spPr>
        <p:txBody>
          <a:bodyPr>
            <a:normAutofit/>
          </a:bodyPr>
          <a:lstStyle/>
          <a:p>
            <a:r>
              <a:rPr lang="en-IN" sz="4400" dirty="0">
                <a:solidFill>
                  <a:srgbClr val="002060"/>
                </a:solidFill>
              </a:rPr>
              <a:t>Study Area – 3 (</a:t>
            </a:r>
            <a:r>
              <a:rPr lang="en-US" sz="4400" dirty="0" err="1">
                <a:solidFill>
                  <a:srgbClr val="002060"/>
                </a:solidFill>
              </a:rPr>
              <a:t>Yigong</a:t>
            </a:r>
            <a:r>
              <a:rPr lang="en-US" sz="4400" dirty="0">
                <a:solidFill>
                  <a:srgbClr val="002060"/>
                </a:solidFill>
              </a:rPr>
              <a:t> </a:t>
            </a:r>
            <a:r>
              <a:rPr lang="en-US" sz="4400" dirty="0" err="1">
                <a:solidFill>
                  <a:srgbClr val="002060"/>
                </a:solidFill>
              </a:rPr>
              <a:t>Tsangpo</a:t>
            </a:r>
            <a:r>
              <a:rPr lang="en-US" sz="4400" dirty="0">
                <a:solidFill>
                  <a:srgbClr val="002060"/>
                </a:solidFill>
              </a:rPr>
              <a:t> Basin</a:t>
            </a:r>
            <a:r>
              <a:rPr lang="en-IN" sz="4400" dirty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0D2D0F-BF0C-AF0A-02AF-58380FF20B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04130" y="2526277"/>
            <a:ext cx="5401144" cy="2679631"/>
          </a:xfrm>
        </p:spPr>
        <p:txBody>
          <a:bodyPr>
            <a:normAutofit/>
          </a:bodyPr>
          <a:lstStyle/>
          <a:p>
            <a:pPr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02060"/>
                </a:solidFill>
                <a:effectLst/>
                <a:ea typeface="Cambria" panose="02040503050406030204" pitchFamily="18" charset="0"/>
              </a:rPr>
              <a:t>Yigong</a:t>
            </a:r>
            <a:r>
              <a:rPr lang="en-US" sz="2000" dirty="0">
                <a:solidFill>
                  <a:srgbClr val="002060"/>
                </a:solidFill>
                <a:effectLst/>
                <a:ea typeface="Cambria" panose="020405030504060302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ea typeface="Cambria" panose="02040503050406030204" pitchFamily="18" charset="0"/>
              </a:rPr>
              <a:t>Tsangpo</a:t>
            </a:r>
            <a:r>
              <a:rPr lang="en-US" sz="2000" dirty="0">
                <a:solidFill>
                  <a:srgbClr val="002060"/>
                </a:solidFill>
                <a:effectLst/>
                <a:ea typeface="Cambria" panose="02040503050406030204" pitchFamily="18" charset="0"/>
              </a:rPr>
              <a:t> basin is consist of parts of three counties which are </a:t>
            </a:r>
            <a:r>
              <a:rPr lang="en-US" sz="2000" dirty="0" err="1">
                <a:solidFill>
                  <a:srgbClr val="002060"/>
                </a:solidFill>
                <a:effectLst/>
                <a:ea typeface="Cambria" panose="02040503050406030204" pitchFamily="18" charset="0"/>
              </a:rPr>
              <a:t>Jiali</a:t>
            </a:r>
            <a:r>
              <a:rPr lang="en-US" sz="2000" dirty="0">
                <a:solidFill>
                  <a:srgbClr val="002060"/>
                </a:solidFill>
                <a:effectLst/>
                <a:ea typeface="Cambria" panose="02040503050406030204" pitchFamily="18" charset="0"/>
              </a:rPr>
              <a:t>, </a:t>
            </a:r>
            <a:r>
              <a:rPr lang="en-US" sz="2000" dirty="0" err="1">
                <a:solidFill>
                  <a:srgbClr val="002060"/>
                </a:solidFill>
                <a:effectLst/>
                <a:ea typeface="Cambria" panose="02040503050406030204" pitchFamily="18" charset="0"/>
              </a:rPr>
              <a:t>Bainba</a:t>
            </a:r>
            <a:r>
              <a:rPr lang="en-US" sz="2000" dirty="0">
                <a:solidFill>
                  <a:srgbClr val="002060"/>
                </a:solidFill>
                <a:effectLst/>
                <a:ea typeface="Cambria" panose="02040503050406030204" pitchFamily="18" charset="0"/>
              </a:rPr>
              <a:t>, and Bomi. </a:t>
            </a:r>
          </a:p>
          <a:p>
            <a:pPr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effectLst/>
                <a:ea typeface="Cambria" panose="02040503050406030204" pitchFamily="18" charset="0"/>
              </a:rPr>
              <a:t>It is located in the southeastern Tibetan plateau (Fig.3). </a:t>
            </a:r>
          </a:p>
          <a:p>
            <a:pPr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effectLst/>
                <a:ea typeface="Cambria" panose="02040503050406030204" pitchFamily="18" charset="0"/>
              </a:rPr>
              <a:t>The basin area is 13,533 km</a:t>
            </a:r>
            <a:r>
              <a:rPr lang="en-US" sz="2000" baseline="30000" dirty="0">
                <a:solidFill>
                  <a:srgbClr val="002060"/>
                </a:solidFill>
                <a:effectLst/>
                <a:ea typeface="Cambria" panose="02040503050406030204" pitchFamily="18" charset="0"/>
              </a:rPr>
              <a:t>2</a:t>
            </a:r>
            <a:r>
              <a:rPr lang="en-US" sz="2000" dirty="0">
                <a:solidFill>
                  <a:srgbClr val="002060"/>
                </a:solidFill>
                <a:effectLst/>
                <a:ea typeface="Cambria" panose="02040503050406030204" pitchFamily="18" charset="0"/>
              </a:rPr>
              <a:t>  and extended up to 286 km</a:t>
            </a:r>
            <a:r>
              <a:rPr lang="en-IN" sz="2000" dirty="0">
                <a:solidFill>
                  <a:srgbClr val="002060"/>
                </a:solidFill>
                <a:effectLst/>
                <a:ea typeface="Cambria" panose="02040503050406030204" pitchFamily="18" charset="0"/>
              </a:rPr>
              <a:t>).</a:t>
            </a:r>
            <a:endParaRPr lang="en-IN" sz="2000" dirty="0">
              <a:solidFill>
                <a:srgbClr val="002060"/>
              </a:solidFill>
            </a:endParaRPr>
          </a:p>
          <a:p>
            <a:pPr>
              <a:buClr>
                <a:srgbClr val="002060"/>
              </a:buClr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00206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3DE1C-26BE-4389-9B8E-397569C54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Susceptibility assessment of different regions related to glacial hazards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FE1D6-617C-2EA1-E24A-0466960E8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55CAD32-99F3-D218-D484-F9F56A7405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617" y="1946675"/>
            <a:ext cx="4781866" cy="3533561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62FD4E-6EE4-552B-86CF-9B2B7DB4C566}"/>
              </a:ext>
            </a:extLst>
          </p:cNvPr>
          <p:cNvSpPr txBox="1"/>
          <p:nvPr/>
        </p:nvSpPr>
        <p:spPr>
          <a:xfrm>
            <a:off x="5705061" y="5480236"/>
            <a:ext cx="570620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i="1" dirty="0">
                <a:solidFill>
                  <a:srgbClr val="002060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Fig 3: Overview map of study area (a) distribution of glacial lakes; (b) location of the study area; and (c) surrounding water systems (base map from World Imagery),</a:t>
            </a:r>
          </a:p>
          <a:p>
            <a:pPr algn="ctr"/>
            <a:r>
              <a:rPr lang="en-IN" sz="1000" i="1" dirty="0">
                <a:solidFill>
                  <a:srgbClr val="002060"/>
                </a:solidFill>
                <a:ea typeface="Cambria" panose="02040503050406030204" pitchFamily="18" charset="0"/>
                <a:cs typeface="Cambria" panose="02040503050406030204" pitchFamily="18" charset="0"/>
              </a:rPr>
              <a:t>Source: Ziyang et al. 2024</a:t>
            </a:r>
            <a:endParaRPr lang="en-IN" sz="1000" dirty="0">
              <a:solidFill>
                <a:srgbClr val="002060"/>
              </a:solidFill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algn="ctr"/>
            <a:r>
              <a:rPr lang="en-IN" sz="1200" i="1" dirty="0">
                <a:solidFill>
                  <a:srgbClr val="002060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968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EC137-B9EE-3D7A-0C65-14BB4BD14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7A95D-657A-41E3-C56C-2F178857D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104" y="103118"/>
            <a:ext cx="10823712" cy="1450757"/>
          </a:xfrm>
        </p:spPr>
        <p:txBody>
          <a:bodyPr>
            <a:normAutofit/>
          </a:bodyPr>
          <a:lstStyle/>
          <a:p>
            <a:r>
              <a:rPr lang="en-IN" sz="4400" dirty="0">
                <a:solidFill>
                  <a:schemeClr val="accent2"/>
                </a:solidFill>
              </a:rPr>
              <a:t>Study Area – 4 (Qinghai – Tibet Plateau)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E66776-5534-8341-2DC1-B3AEAAFDE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7920" y="2367739"/>
            <a:ext cx="5974080" cy="3501355"/>
          </a:xfrm>
        </p:spPr>
        <p:txBody>
          <a:bodyPr>
            <a:normAutofit/>
          </a:bodyPr>
          <a:lstStyle/>
          <a:p>
            <a:pPr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424996"/>
                </a:solidFill>
              </a:rPr>
              <a:t>Latitude - </a:t>
            </a:r>
            <a:r>
              <a:rPr lang="en-IN" sz="1800" b="0" i="0" u="none" strike="noStrike" baseline="0" dirty="0">
                <a:solidFill>
                  <a:srgbClr val="424996"/>
                </a:solidFill>
              </a:rPr>
              <a:t>26.35</a:t>
            </a:r>
            <a:r>
              <a:rPr lang="en-IN" sz="1800" b="1" i="0" dirty="0">
                <a:solidFill>
                  <a:srgbClr val="424996"/>
                </a:solidFill>
                <a:effectLst/>
              </a:rPr>
              <a:t>°</a:t>
            </a:r>
            <a:r>
              <a:rPr lang="en-IN" sz="1800" b="0" i="0" u="none" strike="noStrike" baseline="0" dirty="0">
                <a:solidFill>
                  <a:srgbClr val="424996"/>
                </a:solidFill>
              </a:rPr>
              <a:t> ‒ 35.85</a:t>
            </a:r>
            <a:r>
              <a:rPr lang="en-IN" sz="1800" b="1" i="0" dirty="0">
                <a:solidFill>
                  <a:srgbClr val="424996"/>
                </a:solidFill>
                <a:effectLst/>
              </a:rPr>
              <a:t> °</a:t>
            </a:r>
            <a:r>
              <a:rPr lang="en-IN" sz="1800" b="0" i="0" u="none" strike="noStrike" baseline="0" dirty="0">
                <a:solidFill>
                  <a:srgbClr val="424996"/>
                </a:solidFill>
              </a:rPr>
              <a:t> N, Longitude - 72.77</a:t>
            </a:r>
            <a:r>
              <a:rPr lang="en-IN" sz="1800" b="1" i="0" dirty="0">
                <a:solidFill>
                  <a:srgbClr val="424996"/>
                </a:solidFill>
                <a:effectLst/>
              </a:rPr>
              <a:t> °</a:t>
            </a:r>
            <a:r>
              <a:rPr lang="en-IN" sz="1800" b="0" i="0" u="none" strike="noStrike" baseline="0" dirty="0">
                <a:solidFill>
                  <a:srgbClr val="424996"/>
                </a:solidFill>
              </a:rPr>
              <a:t> ‒ 95.43 </a:t>
            </a:r>
            <a:r>
              <a:rPr lang="en-IN" sz="1800" b="1" i="0" dirty="0">
                <a:solidFill>
                  <a:srgbClr val="424996"/>
                </a:solidFill>
                <a:effectLst/>
              </a:rPr>
              <a:t>°</a:t>
            </a:r>
            <a:r>
              <a:rPr lang="en-IN" sz="1800" b="0" i="0" u="none" strike="noStrike" baseline="0" dirty="0">
                <a:solidFill>
                  <a:srgbClr val="424996"/>
                </a:solidFill>
              </a:rPr>
              <a:t> E</a:t>
            </a:r>
          </a:p>
          <a:p>
            <a:pPr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424996"/>
                </a:solidFill>
              </a:rPr>
              <a:t>Lies in the Southern margin of Himalayas has </a:t>
            </a:r>
            <a:r>
              <a:rPr lang="en-US" sz="1800" b="0" i="0" u="none" strike="noStrike" baseline="0" dirty="0">
                <a:solidFill>
                  <a:srgbClr val="424996"/>
                </a:solidFill>
              </a:rPr>
              <a:t>various tectonic fault zones in the region from south to </a:t>
            </a:r>
            <a:r>
              <a:rPr lang="en-IN" sz="1800" b="0" i="0" u="none" strike="noStrike" baseline="0" dirty="0">
                <a:solidFill>
                  <a:srgbClr val="424996"/>
                </a:solidFill>
              </a:rPr>
              <a:t>north.</a:t>
            </a:r>
            <a:endParaRPr lang="en-IN" sz="1800" dirty="0">
              <a:solidFill>
                <a:srgbClr val="424996"/>
              </a:solidFill>
            </a:endParaRPr>
          </a:p>
          <a:p>
            <a:pPr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424996"/>
                </a:solidFill>
              </a:rPr>
              <a:t>Area – 662,200 </a:t>
            </a:r>
            <a:r>
              <a:rPr lang="en-IN" sz="1800" b="0" i="0" u="none" strike="noStrike" baseline="0" dirty="0">
                <a:solidFill>
                  <a:srgbClr val="424996"/>
                </a:solidFill>
              </a:rPr>
              <a:t>km². </a:t>
            </a:r>
          </a:p>
          <a:p>
            <a:pPr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Himalayas  - 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20,436 glaciers (~19,900 km²) in 2015.</a:t>
            </a:r>
          </a:p>
          <a:p>
            <a:pPr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Study Area - 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8,024 glacial lakes (~635 km²) in 2015.</a:t>
            </a:r>
            <a:endParaRPr lang="en-IN" sz="1800" b="0" i="0" u="none" strike="noStrike" baseline="0" dirty="0">
              <a:solidFill>
                <a:srgbClr val="424996"/>
              </a:solidFill>
            </a:endParaRPr>
          </a:p>
          <a:p>
            <a:pPr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24996"/>
                </a:solidFill>
              </a:rPr>
              <a:t>T</a:t>
            </a:r>
            <a:r>
              <a:rPr lang="en-US" sz="1800" b="0" i="0" u="none" strike="noStrike" baseline="0" dirty="0">
                <a:solidFill>
                  <a:srgbClr val="424996"/>
                </a:solidFill>
              </a:rPr>
              <a:t>his area experiences high precipitation, has steep terrain, 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loose moraine deposits</a:t>
            </a:r>
            <a:r>
              <a:rPr lang="en-US" sz="1800" dirty="0">
                <a:solidFill>
                  <a:srgbClr val="42499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b="0" i="0" u="none" strike="noStrike" baseline="0" dirty="0">
                <a:solidFill>
                  <a:srgbClr val="424996"/>
                </a:solidFill>
              </a:rPr>
              <a:t>abundant glaciers and glacial lakes.</a:t>
            </a:r>
          </a:p>
          <a:p>
            <a:pPr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424996"/>
                </a:solidFill>
              </a:rPr>
              <a:t>Leads to the GLODF’s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99EC8-19B4-032B-07C3-AC7845F6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Susceptibility assessment of different regions related to glacial hazards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A47A3-0201-40FE-BE1D-B41D20D77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181C310-6CA4-7938-33DE-73EE89EE594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72826" y="2051028"/>
            <a:ext cx="5823174" cy="3069613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DCA757-DC1A-8828-C1D3-9DD70A171176}"/>
              </a:ext>
            </a:extLst>
          </p:cNvPr>
          <p:cNvSpPr txBox="1"/>
          <p:nvPr/>
        </p:nvSpPr>
        <p:spPr>
          <a:xfrm>
            <a:off x="135585" y="5112691"/>
            <a:ext cx="6097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1" u="none" strike="noStrike" baseline="0" dirty="0">
                <a:solidFill>
                  <a:srgbClr val="424996"/>
                </a:solidFill>
                <a:latin typeface="Times New Roman" panose="02020603050405020304" pitchFamily="18" charset="0"/>
              </a:rPr>
              <a:t>Fig 4: Topography of study area in Himalayan region on the southern margin of the Qinghai-Tibet Plateau </a:t>
            </a:r>
            <a:endParaRPr lang="en-IN" sz="1200" i="1" dirty="0">
              <a:solidFill>
                <a:srgbClr val="42499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34AACF-5174-7AB5-ED92-AB932A2F0F68}"/>
              </a:ext>
            </a:extLst>
          </p:cNvPr>
          <p:cNvSpPr txBox="1"/>
          <p:nvPr/>
        </p:nvSpPr>
        <p:spPr>
          <a:xfrm>
            <a:off x="-25178" y="5574356"/>
            <a:ext cx="61821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0" i="1" u="none" strike="noStrike" baseline="0" dirty="0">
                <a:solidFill>
                  <a:srgbClr val="424996"/>
                </a:solidFill>
              </a:rPr>
              <a:t>Source: ZHOU B. et al. / Advances in Climate Change Research 15 (2024) 500e514</a:t>
            </a:r>
            <a:endParaRPr lang="en-IN" sz="1000" i="1" dirty="0">
              <a:solidFill>
                <a:srgbClr val="4249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287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33736-6649-7099-7392-BCF9726E2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410" y="838200"/>
            <a:ext cx="10058400" cy="1498600"/>
          </a:xfrm>
        </p:spPr>
        <p:txBody>
          <a:bodyPr>
            <a:normAutofit/>
          </a:bodyPr>
          <a:lstStyle/>
          <a:p>
            <a:r>
              <a:rPr lang="en-IN" sz="4400" dirty="0">
                <a:solidFill>
                  <a:schemeClr val="accent2"/>
                </a:solidFill>
              </a:rPr>
              <a:t>Methodology 1 - Thakur K.P et. al </a:t>
            </a:r>
            <a:br>
              <a:rPr lang="en-IN" sz="4400" b="1" dirty="0"/>
            </a:br>
            <a:endParaRPr lang="en-IN" sz="440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C787DD6-ABE3-5DFA-AEF9-22A5F0A396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3380158"/>
              </p:ext>
            </p:extLst>
          </p:nvPr>
        </p:nvGraphicFramePr>
        <p:xfrm>
          <a:off x="0" y="1993900"/>
          <a:ext cx="11861800" cy="4140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3DD557-1FF7-98D1-BBA8-B332A3770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B90BE-9A6F-F886-9BD9-B2CCE4E0B5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400"/>
              <a:t>Susceptibility assessment of different regions related to glacial hazards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4151991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- glacier project">
  <a:themeElements>
    <a:clrScheme name="Custom 4">
      <a:dk1>
        <a:srgbClr val="242852"/>
      </a:dk1>
      <a:lt1>
        <a:sysClr val="window" lastClr="FFFFFF"/>
      </a:lt1>
      <a:dk2>
        <a:srgbClr val="242852"/>
      </a:dk2>
      <a:lt2>
        <a:srgbClr val="ACCBF9"/>
      </a:lt2>
      <a:accent1>
        <a:srgbClr val="498DF1"/>
      </a:accent1>
      <a:accent2>
        <a:srgbClr val="242852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oup 7, Glacier 2" id="{B0878E32-6373-49FD-924D-6EAEFC513266}" vid="{46A86DC9-0184-4801-801E-0D570DC9F87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Group 7, Glacier 2</Template>
  <TotalTime>505</TotalTime>
  <Words>3218</Words>
  <Application>Microsoft Office PowerPoint</Application>
  <PresentationFormat>Widescreen</PresentationFormat>
  <Paragraphs>373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Aptos</vt:lpstr>
      <vt:lpstr>Arial</vt:lpstr>
      <vt:lpstr>Berlin Sans FB Demi</vt:lpstr>
      <vt:lpstr>Calibri</vt:lpstr>
      <vt:lpstr>Cambria</vt:lpstr>
      <vt:lpstr>Cambria Math</vt:lpstr>
      <vt:lpstr>Times New Roman</vt:lpstr>
      <vt:lpstr>Wingdings</vt:lpstr>
      <vt:lpstr>Retrospect- glacier project</vt:lpstr>
      <vt:lpstr>Susceptibility Assessment of different regions related to the Glacier Hazards</vt:lpstr>
      <vt:lpstr>Table of Contents</vt:lpstr>
      <vt:lpstr>Introduction</vt:lpstr>
      <vt:lpstr>PowerPoint Presentation</vt:lpstr>
      <vt:lpstr>Study Area – 1 (Gangotri Glacier)</vt:lpstr>
      <vt:lpstr>Study Area – 2 (Shisper and Mochowar glaciers)</vt:lpstr>
      <vt:lpstr>Study Area – 3 (Yigong Tsangpo Basin)</vt:lpstr>
      <vt:lpstr>Study Area – 4 (Qinghai – Tibet Plateau)</vt:lpstr>
      <vt:lpstr>Methodology 1 - Thakur K.P et. al  </vt:lpstr>
      <vt:lpstr>Methodology 2 - Singh H. et al.</vt:lpstr>
      <vt:lpstr>Methodology 2 - Singh H. et al.</vt:lpstr>
      <vt:lpstr>Methodology 3 - Ziyang et al. </vt:lpstr>
      <vt:lpstr>Methodology 3 - Ziyang et al. </vt:lpstr>
      <vt:lpstr>PowerPoint Presentation</vt:lpstr>
      <vt:lpstr>PowerPoint Presentation</vt:lpstr>
      <vt:lpstr>PowerPoint Presentation</vt:lpstr>
      <vt:lpstr>PowerPoint Presentation</vt:lpstr>
      <vt:lpstr>Result 2 - Singh H., et al.</vt:lpstr>
      <vt:lpstr>Result 2 - Singh H. et al.</vt:lpstr>
      <vt:lpstr>Results 3 - Ziyang et al. </vt:lpstr>
      <vt:lpstr>Results 3 - Ziyang et al. </vt:lpstr>
      <vt:lpstr>PowerPoint Presentation</vt:lpstr>
      <vt:lpstr>PowerPoint Presentation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HARINI MANYAM</dc:creator>
  <cp:lastModifiedBy>HARINI MANYAM</cp:lastModifiedBy>
  <cp:revision>28</cp:revision>
  <dcterms:created xsi:type="dcterms:W3CDTF">2025-02-18T12:46:59Z</dcterms:created>
  <dcterms:modified xsi:type="dcterms:W3CDTF">2025-02-19T14:28:06Z</dcterms:modified>
</cp:coreProperties>
</file>